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4.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5.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6.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96" r:id="rId5"/>
    <p:sldMasterId id="2147483821" r:id="rId6"/>
    <p:sldMasterId id="2147483855" r:id="rId7"/>
    <p:sldMasterId id="2147483871" r:id="rId8"/>
    <p:sldMasterId id="2147483914" r:id="rId9"/>
    <p:sldMasterId id="2147483957" r:id="rId10"/>
  </p:sldMasterIdLst>
  <p:notesMasterIdLst>
    <p:notesMasterId r:id="rId79"/>
  </p:notesMasterIdLst>
  <p:sldIdLst>
    <p:sldId id="744" r:id="rId11"/>
    <p:sldId id="484" r:id="rId12"/>
    <p:sldId id="676" r:id="rId13"/>
    <p:sldId id="500" r:id="rId14"/>
    <p:sldId id="680" r:id="rId15"/>
    <p:sldId id="800" r:id="rId16"/>
    <p:sldId id="802" r:id="rId17"/>
    <p:sldId id="803" r:id="rId18"/>
    <p:sldId id="729" r:id="rId19"/>
    <p:sldId id="804" r:id="rId20"/>
    <p:sldId id="805" r:id="rId21"/>
    <p:sldId id="256" r:id="rId22"/>
    <p:sldId id="257" r:id="rId23"/>
    <p:sldId id="258" r:id="rId24"/>
    <p:sldId id="259" r:id="rId25"/>
    <p:sldId id="260" r:id="rId26"/>
    <p:sldId id="261" r:id="rId27"/>
    <p:sldId id="262" r:id="rId28"/>
    <p:sldId id="263" r:id="rId29"/>
    <p:sldId id="264" r:id="rId30"/>
    <p:sldId id="265" r:id="rId31"/>
    <p:sldId id="266" r:id="rId32"/>
    <p:sldId id="267" r:id="rId33"/>
    <p:sldId id="268" r:id="rId34"/>
    <p:sldId id="269" r:id="rId35"/>
    <p:sldId id="270" r:id="rId36"/>
    <p:sldId id="806" r:id="rId37"/>
    <p:sldId id="734" r:id="rId38"/>
    <p:sldId id="771" r:id="rId39"/>
    <p:sldId id="753" r:id="rId40"/>
    <p:sldId id="679" r:id="rId41"/>
    <p:sldId id="754" r:id="rId42"/>
    <p:sldId id="756" r:id="rId43"/>
    <p:sldId id="757" r:id="rId44"/>
    <p:sldId id="758" r:id="rId45"/>
    <p:sldId id="759" r:id="rId46"/>
    <p:sldId id="763" r:id="rId47"/>
    <p:sldId id="807" r:id="rId48"/>
    <p:sldId id="808" r:id="rId49"/>
    <p:sldId id="809" r:id="rId50"/>
    <p:sldId id="765" r:id="rId51"/>
    <p:sldId id="767" r:id="rId52"/>
    <p:sldId id="768" r:id="rId53"/>
    <p:sldId id="769" r:id="rId54"/>
    <p:sldId id="770" r:id="rId55"/>
    <p:sldId id="810" r:id="rId56"/>
    <p:sldId id="774" r:id="rId57"/>
    <p:sldId id="775" r:id="rId58"/>
    <p:sldId id="792" r:id="rId59"/>
    <p:sldId id="793" r:id="rId60"/>
    <p:sldId id="777" r:id="rId61"/>
    <p:sldId id="776" r:id="rId62"/>
    <p:sldId id="778" r:id="rId63"/>
    <p:sldId id="794" r:id="rId64"/>
    <p:sldId id="795" r:id="rId65"/>
    <p:sldId id="782" r:id="rId66"/>
    <p:sldId id="783" r:id="rId67"/>
    <p:sldId id="791" r:id="rId68"/>
    <p:sldId id="784" r:id="rId69"/>
    <p:sldId id="785" r:id="rId70"/>
    <p:sldId id="796" r:id="rId71"/>
    <p:sldId id="797" r:id="rId72"/>
    <p:sldId id="788" r:id="rId73"/>
    <p:sldId id="789" r:id="rId74"/>
    <p:sldId id="798" r:id="rId75"/>
    <p:sldId id="799" r:id="rId76"/>
    <p:sldId id="812" r:id="rId77"/>
    <p:sldId id="496"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xy Caines" initials="RC" lastIdx="8" clrIdx="0">
    <p:extLst>
      <p:ext uri="{19B8F6BF-5375-455C-9EA6-DF929625EA0E}">
        <p15:presenceInfo xmlns:p15="http://schemas.microsoft.com/office/powerpoint/2012/main" userId="S::caines@cbpp.org::890ffe11-ad5d-4f24-bddf-6f6642418366" providerId="AD"/>
      </p:ext>
    </p:extLst>
  </p:cmAuthor>
  <p:cmAuthor id="2" name="Christine Tran" initials="CT" lastIdx="7" clrIdx="1">
    <p:extLst>
      <p:ext uri="{19B8F6BF-5375-455C-9EA6-DF929625EA0E}">
        <p15:presenceInfo xmlns:p15="http://schemas.microsoft.com/office/powerpoint/2012/main" userId="S::ctran@cbpp.org::2ad3c7e3-925d-401e-b4b3-f10d663465c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A9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649B78-7DED-4AFD-8062-0B841FC0DBAA}" v="245" dt="2021-07-20T18:22:04.397"/>
    <p1510:client id="{D8622C0A-2881-4C98-9D1A-34855FF3AE10}" v="65" dt="2021-07-20T18:17:22.81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8" y="9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tableStyles" Target="tableStyles.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notesMaster" Target="notesMasters/notesMaster1.xml"/><Relationship Id="rId5" Type="http://schemas.openxmlformats.org/officeDocument/2006/relationships/slideMaster" Target="slideMasters/slideMaster2.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commentAuthors" Target="commentAuthors.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4.xml"/><Relationship Id="rId71" Type="http://schemas.openxmlformats.org/officeDocument/2006/relationships/slide" Target="slides/slide61.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61" Type="http://schemas.openxmlformats.org/officeDocument/2006/relationships/slide" Target="slides/slide51.xml"/><Relationship Id="rId8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2680DC-4FF3-498F-9E0E-DAB895A5E0E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C62F487-DEA1-41BC-AB67-55167BF237F1}">
      <dgm:prSet custT="1"/>
      <dgm:spPr/>
      <dgm:t>
        <a:bodyPr/>
        <a:lstStyle/>
        <a:p>
          <a:r>
            <a:rPr lang="en-US" sz="1800" b="0" i="0">
              <a:solidFill>
                <a:schemeClr val="tx2"/>
              </a:solidFill>
              <a:latin typeface="+mj-lt"/>
            </a:rPr>
            <a:t>1. Look up how much you </a:t>
          </a:r>
          <a:r>
            <a:rPr lang="en-US" sz="1800" b="1" i="0">
              <a:solidFill>
                <a:schemeClr val="tx2"/>
              </a:solidFill>
              <a:latin typeface="+mj-lt"/>
            </a:rPr>
            <a:t>received </a:t>
          </a:r>
          <a:r>
            <a:rPr lang="en-US" sz="1800" b="0" i="0">
              <a:solidFill>
                <a:schemeClr val="tx2"/>
              </a:solidFill>
              <a:latin typeface="+mj-lt"/>
            </a:rPr>
            <a:t>with your first and second stimulus checks. Add these two amounts.</a:t>
          </a:r>
          <a:endParaRPr lang="en-US"/>
        </a:p>
      </dgm:t>
    </dgm:pt>
    <dgm:pt modelId="{936836C4-4D34-4012-A9AD-E4B3D3E146FE}" type="parTrans" cxnId="{F72E24A8-E36B-492D-B28F-98A06EB007F2}">
      <dgm:prSet/>
      <dgm:spPr/>
      <dgm:t>
        <a:bodyPr/>
        <a:lstStyle/>
        <a:p>
          <a:endParaRPr lang="en-US"/>
        </a:p>
      </dgm:t>
    </dgm:pt>
    <dgm:pt modelId="{FF361FD4-FCA6-48A7-94BB-D669AABC7A2C}" type="sibTrans" cxnId="{F72E24A8-E36B-492D-B28F-98A06EB007F2}">
      <dgm:prSet/>
      <dgm:spPr/>
      <dgm:t>
        <a:bodyPr/>
        <a:lstStyle/>
        <a:p>
          <a:endParaRPr lang="en-US"/>
        </a:p>
      </dgm:t>
    </dgm:pt>
    <dgm:pt modelId="{C3DA09D7-FA7A-474A-B343-1E29C69EDCF1}">
      <dgm:prSet custT="1"/>
      <dgm:spPr/>
      <dgm:t>
        <a:bodyPr/>
        <a:lstStyle/>
        <a:p>
          <a:pPr algn="l"/>
          <a:endParaRPr lang="en-US" sz="1800">
            <a:solidFill>
              <a:schemeClr val="tx2"/>
            </a:solidFill>
            <a:latin typeface="+mj-lt"/>
          </a:endParaRPr>
        </a:p>
      </dgm:t>
    </dgm:pt>
    <dgm:pt modelId="{F270CA00-EBCD-464C-820E-8A6949A75E56}" type="parTrans" cxnId="{D8D7BB73-3DB5-42A6-A948-DC35FE431027}">
      <dgm:prSet/>
      <dgm:spPr/>
      <dgm:t>
        <a:bodyPr/>
        <a:lstStyle/>
        <a:p>
          <a:endParaRPr lang="en-US"/>
        </a:p>
      </dgm:t>
    </dgm:pt>
    <dgm:pt modelId="{888277F2-FD7F-444D-B685-C6BA65167290}" type="sibTrans" cxnId="{D8D7BB73-3DB5-42A6-A948-DC35FE431027}">
      <dgm:prSet/>
      <dgm:spPr/>
      <dgm:t>
        <a:bodyPr/>
        <a:lstStyle/>
        <a:p>
          <a:endParaRPr lang="en-US"/>
        </a:p>
      </dgm:t>
    </dgm:pt>
    <dgm:pt modelId="{CC8F5FB6-F1A6-42BC-AAC8-697E6E0D9164}">
      <dgm:prSet custT="1"/>
      <dgm:spPr/>
      <dgm:t>
        <a:bodyPr/>
        <a:lstStyle/>
        <a:p>
          <a:endParaRPr lang="en-US" sz="1800">
            <a:solidFill>
              <a:schemeClr val="tx2"/>
            </a:solidFill>
            <a:latin typeface="+mj-lt"/>
          </a:endParaRPr>
        </a:p>
      </dgm:t>
    </dgm:pt>
    <dgm:pt modelId="{56F037D2-FA94-48B1-8623-24C8180FE72B}" type="sibTrans" cxnId="{6B0375E6-42B6-457B-922C-D7034E337E41}">
      <dgm:prSet/>
      <dgm:spPr/>
      <dgm:t>
        <a:bodyPr/>
        <a:lstStyle/>
        <a:p>
          <a:endParaRPr lang="en-US"/>
        </a:p>
      </dgm:t>
    </dgm:pt>
    <dgm:pt modelId="{94C421BD-A4A4-4184-8599-57718DFFEB73}" type="parTrans" cxnId="{6B0375E6-42B6-457B-922C-D7034E337E41}">
      <dgm:prSet/>
      <dgm:spPr/>
      <dgm:t>
        <a:bodyPr/>
        <a:lstStyle/>
        <a:p>
          <a:endParaRPr lang="en-US"/>
        </a:p>
      </dgm:t>
    </dgm:pt>
    <dgm:pt modelId="{7AEC7485-61F5-4FA8-9F4D-94FD0590AF03}" type="pres">
      <dgm:prSet presAssocID="{D32680DC-4FF3-498F-9E0E-DAB895A5E0E0}" presName="vert0" presStyleCnt="0">
        <dgm:presLayoutVars>
          <dgm:dir/>
          <dgm:animOne val="branch"/>
          <dgm:animLvl val="lvl"/>
        </dgm:presLayoutVars>
      </dgm:prSet>
      <dgm:spPr/>
    </dgm:pt>
    <dgm:pt modelId="{61AA03FF-536C-465F-B264-71D47BE9A730}" type="pres">
      <dgm:prSet presAssocID="{DC62F487-DEA1-41BC-AB67-55167BF237F1}" presName="thickLine" presStyleLbl="alignNode1" presStyleIdx="0" presStyleCnt="3"/>
      <dgm:spPr/>
    </dgm:pt>
    <dgm:pt modelId="{CD79C6F6-1934-495C-B97F-10B03A9B8FD3}" type="pres">
      <dgm:prSet presAssocID="{DC62F487-DEA1-41BC-AB67-55167BF237F1}" presName="horz1" presStyleCnt="0"/>
      <dgm:spPr/>
    </dgm:pt>
    <dgm:pt modelId="{274CF367-34BE-4E3F-B2B0-DD055B190C46}" type="pres">
      <dgm:prSet presAssocID="{DC62F487-DEA1-41BC-AB67-55167BF237F1}" presName="tx1" presStyleLbl="revTx" presStyleIdx="0" presStyleCnt="3" custScaleX="55431"/>
      <dgm:spPr/>
    </dgm:pt>
    <dgm:pt modelId="{0E0B7CEA-68FA-4E57-8BCF-C987BB9CCA24}" type="pres">
      <dgm:prSet presAssocID="{DC62F487-DEA1-41BC-AB67-55167BF237F1}" presName="vert1" presStyleCnt="0"/>
      <dgm:spPr/>
    </dgm:pt>
    <dgm:pt modelId="{D1F0DF1A-582C-4A1B-AC01-1A95CB9D3D05}" type="pres">
      <dgm:prSet presAssocID="{C3DA09D7-FA7A-474A-B343-1E29C69EDCF1}" presName="thickLine" presStyleLbl="alignNode1" presStyleIdx="1" presStyleCnt="3"/>
      <dgm:spPr/>
    </dgm:pt>
    <dgm:pt modelId="{C18FF609-3E1F-433A-9702-13123A6D5E3D}" type="pres">
      <dgm:prSet presAssocID="{C3DA09D7-FA7A-474A-B343-1E29C69EDCF1}" presName="horz1" presStyleCnt="0"/>
      <dgm:spPr/>
    </dgm:pt>
    <dgm:pt modelId="{A89B43D3-6D56-4A57-8F89-0F6DD7EB1B54}" type="pres">
      <dgm:prSet presAssocID="{C3DA09D7-FA7A-474A-B343-1E29C69EDCF1}" presName="tx1" presStyleLbl="revTx" presStyleIdx="1" presStyleCnt="3" custScaleY="158827"/>
      <dgm:spPr/>
    </dgm:pt>
    <dgm:pt modelId="{68CF4C2F-CF8B-4292-8C15-01D6C3ECACE7}" type="pres">
      <dgm:prSet presAssocID="{C3DA09D7-FA7A-474A-B343-1E29C69EDCF1}" presName="vert1" presStyleCnt="0"/>
      <dgm:spPr/>
    </dgm:pt>
    <dgm:pt modelId="{09DB7356-23E2-4DAE-9A1D-AD573A22338D}" type="pres">
      <dgm:prSet presAssocID="{CC8F5FB6-F1A6-42BC-AAC8-697E6E0D9164}" presName="thickLine" presStyleLbl="alignNode1" presStyleIdx="2" presStyleCnt="3"/>
      <dgm:spPr/>
    </dgm:pt>
    <dgm:pt modelId="{7BB832D8-D93F-4850-A991-97CD304C0168}" type="pres">
      <dgm:prSet presAssocID="{CC8F5FB6-F1A6-42BC-AAC8-697E6E0D9164}" presName="horz1" presStyleCnt="0"/>
      <dgm:spPr/>
    </dgm:pt>
    <dgm:pt modelId="{B22EC1E8-BA5F-440E-9459-F94F4889EAD2}" type="pres">
      <dgm:prSet presAssocID="{CC8F5FB6-F1A6-42BC-AAC8-697E6E0D9164}" presName="tx1" presStyleLbl="revTx" presStyleIdx="2" presStyleCnt="3"/>
      <dgm:spPr/>
    </dgm:pt>
    <dgm:pt modelId="{DAA5AE8D-791A-4E1C-85B1-FCAD6D7A4EF9}" type="pres">
      <dgm:prSet presAssocID="{CC8F5FB6-F1A6-42BC-AAC8-697E6E0D9164}" presName="vert1" presStyleCnt="0"/>
      <dgm:spPr/>
    </dgm:pt>
  </dgm:ptLst>
  <dgm:cxnLst>
    <dgm:cxn modelId="{5820B606-5AB6-4766-AC3D-510C3D117533}" type="presOf" srcId="{D32680DC-4FF3-498F-9E0E-DAB895A5E0E0}" destId="{7AEC7485-61F5-4FA8-9F4D-94FD0590AF03}" srcOrd="0" destOrd="0" presId="urn:microsoft.com/office/officeart/2008/layout/LinedList"/>
    <dgm:cxn modelId="{6D30542C-A056-4EB4-B8F2-9D9F0D28CBCC}" type="presOf" srcId="{CC8F5FB6-F1A6-42BC-AAC8-697E6E0D9164}" destId="{B22EC1E8-BA5F-440E-9459-F94F4889EAD2}" srcOrd="0" destOrd="0" presId="urn:microsoft.com/office/officeart/2008/layout/LinedList"/>
    <dgm:cxn modelId="{EE0EE96F-3018-4ED6-BF64-6FDBA59B4AEA}" type="presOf" srcId="{C3DA09D7-FA7A-474A-B343-1E29C69EDCF1}" destId="{A89B43D3-6D56-4A57-8F89-0F6DD7EB1B54}" srcOrd="0" destOrd="0" presId="urn:microsoft.com/office/officeart/2008/layout/LinedList"/>
    <dgm:cxn modelId="{D8D7BB73-3DB5-42A6-A948-DC35FE431027}" srcId="{D32680DC-4FF3-498F-9E0E-DAB895A5E0E0}" destId="{C3DA09D7-FA7A-474A-B343-1E29C69EDCF1}" srcOrd="1" destOrd="0" parTransId="{F270CA00-EBCD-464C-820E-8A6949A75E56}" sibTransId="{888277F2-FD7F-444D-B685-C6BA65167290}"/>
    <dgm:cxn modelId="{F72E24A8-E36B-492D-B28F-98A06EB007F2}" srcId="{D32680DC-4FF3-498F-9E0E-DAB895A5E0E0}" destId="{DC62F487-DEA1-41BC-AB67-55167BF237F1}" srcOrd="0" destOrd="0" parTransId="{936836C4-4D34-4012-A9AD-E4B3D3E146FE}" sibTransId="{FF361FD4-FCA6-48A7-94BB-D669AABC7A2C}"/>
    <dgm:cxn modelId="{997D4EE0-2BC7-4983-B840-B0D5CAA48F69}" type="presOf" srcId="{DC62F487-DEA1-41BC-AB67-55167BF237F1}" destId="{274CF367-34BE-4E3F-B2B0-DD055B190C46}" srcOrd="0" destOrd="0" presId="urn:microsoft.com/office/officeart/2008/layout/LinedList"/>
    <dgm:cxn modelId="{6B0375E6-42B6-457B-922C-D7034E337E41}" srcId="{D32680DC-4FF3-498F-9E0E-DAB895A5E0E0}" destId="{CC8F5FB6-F1A6-42BC-AAC8-697E6E0D9164}" srcOrd="2" destOrd="0" parTransId="{94C421BD-A4A4-4184-8599-57718DFFEB73}" sibTransId="{56F037D2-FA94-48B1-8623-24C8180FE72B}"/>
    <dgm:cxn modelId="{23835174-842E-44D2-A6F5-AA35BD2F498A}" type="presParOf" srcId="{7AEC7485-61F5-4FA8-9F4D-94FD0590AF03}" destId="{61AA03FF-536C-465F-B264-71D47BE9A730}" srcOrd="0" destOrd="0" presId="urn:microsoft.com/office/officeart/2008/layout/LinedList"/>
    <dgm:cxn modelId="{BEFBDF37-5C9F-473F-AB06-DD5BC75CEFAE}" type="presParOf" srcId="{7AEC7485-61F5-4FA8-9F4D-94FD0590AF03}" destId="{CD79C6F6-1934-495C-B97F-10B03A9B8FD3}" srcOrd="1" destOrd="0" presId="urn:microsoft.com/office/officeart/2008/layout/LinedList"/>
    <dgm:cxn modelId="{80EEF849-5BFE-4C06-BB18-D62BEE71FD33}" type="presParOf" srcId="{CD79C6F6-1934-495C-B97F-10B03A9B8FD3}" destId="{274CF367-34BE-4E3F-B2B0-DD055B190C46}" srcOrd="0" destOrd="0" presId="urn:microsoft.com/office/officeart/2008/layout/LinedList"/>
    <dgm:cxn modelId="{9FB7E524-5AE5-4694-934A-FB17D4A3AC55}" type="presParOf" srcId="{CD79C6F6-1934-495C-B97F-10B03A9B8FD3}" destId="{0E0B7CEA-68FA-4E57-8BCF-C987BB9CCA24}" srcOrd="1" destOrd="0" presId="urn:microsoft.com/office/officeart/2008/layout/LinedList"/>
    <dgm:cxn modelId="{985C9C39-C20C-42AB-ADDB-325B5676C67F}" type="presParOf" srcId="{7AEC7485-61F5-4FA8-9F4D-94FD0590AF03}" destId="{D1F0DF1A-582C-4A1B-AC01-1A95CB9D3D05}" srcOrd="2" destOrd="0" presId="urn:microsoft.com/office/officeart/2008/layout/LinedList"/>
    <dgm:cxn modelId="{AC87716B-3CD5-461D-943B-D553067AD7C5}" type="presParOf" srcId="{7AEC7485-61F5-4FA8-9F4D-94FD0590AF03}" destId="{C18FF609-3E1F-433A-9702-13123A6D5E3D}" srcOrd="3" destOrd="0" presId="urn:microsoft.com/office/officeart/2008/layout/LinedList"/>
    <dgm:cxn modelId="{E6627DB1-5845-41D4-82A2-A4E9987969DA}" type="presParOf" srcId="{C18FF609-3E1F-433A-9702-13123A6D5E3D}" destId="{A89B43D3-6D56-4A57-8F89-0F6DD7EB1B54}" srcOrd="0" destOrd="0" presId="urn:microsoft.com/office/officeart/2008/layout/LinedList"/>
    <dgm:cxn modelId="{8B9E5AD6-290D-486E-B33E-DA138B5779AA}" type="presParOf" srcId="{C18FF609-3E1F-433A-9702-13123A6D5E3D}" destId="{68CF4C2F-CF8B-4292-8C15-01D6C3ECACE7}" srcOrd="1" destOrd="0" presId="urn:microsoft.com/office/officeart/2008/layout/LinedList"/>
    <dgm:cxn modelId="{02644006-1084-423D-8084-AA1F0964FA48}" type="presParOf" srcId="{7AEC7485-61F5-4FA8-9F4D-94FD0590AF03}" destId="{09DB7356-23E2-4DAE-9A1D-AD573A22338D}" srcOrd="4" destOrd="0" presId="urn:microsoft.com/office/officeart/2008/layout/LinedList"/>
    <dgm:cxn modelId="{04E02083-FC92-4F1F-A43F-1E5132315C14}" type="presParOf" srcId="{7AEC7485-61F5-4FA8-9F4D-94FD0590AF03}" destId="{7BB832D8-D93F-4850-A991-97CD304C0168}" srcOrd="5" destOrd="0" presId="urn:microsoft.com/office/officeart/2008/layout/LinedList"/>
    <dgm:cxn modelId="{9713E040-F975-42C4-809B-6BF8DD67515C}" type="presParOf" srcId="{7BB832D8-D93F-4850-A991-97CD304C0168}" destId="{B22EC1E8-BA5F-440E-9459-F94F4889EAD2}" srcOrd="0" destOrd="0" presId="urn:microsoft.com/office/officeart/2008/layout/LinedList"/>
    <dgm:cxn modelId="{233453BC-6174-4413-AF35-137E38CB1CF2}" type="presParOf" srcId="{7BB832D8-D93F-4850-A991-97CD304C0168}" destId="{DAA5AE8D-791A-4E1C-85B1-FCAD6D7A4EF9}"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A03FF-536C-465F-B264-71D47BE9A730}">
      <dsp:nvSpPr>
        <dsp:cNvPr id="0" name=""/>
        <dsp:cNvSpPr/>
      </dsp:nvSpPr>
      <dsp:spPr>
        <a:xfrm>
          <a:off x="0" y="3383"/>
          <a:ext cx="759903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4CF367-34BE-4E3F-B2B0-DD055B190C46}">
      <dsp:nvSpPr>
        <dsp:cNvPr id="0" name=""/>
        <dsp:cNvSpPr/>
      </dsp:nvSpPr>
      <dsp:spPr>
        <a:xfrm>
          <a:off x="0" y="3383"/>
          <a:ext cx="4212219" cy="1436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a:solidFill>
                <a:schemeClr val="tx2"/>
              </a:solidFill>
              <a:latin typeface="+mj-lt"/>
            </a:rPr>
            <a:t>1. Look up how much you </a:t>
          </a:r>
          <a:r>
            <a:rPr lang="en-US" sz="1800" b="1" i="0" kern="1200">
              <a:solidFill>
                <a:schemeClr val="tx2"/>
              </a:solidFill>
              <a:latin typeface="+mj-lt"/>
            </a:rPr>
            <a:t>received </a:t>
          </a:r>
          <a:r>
            <a:rPr lang="en-US" sz="1800" b="0" i="0" kern="1200">
              <a:solidFill>
                <a:schemeClr val="tx2"/>
              </a:solidFill>
              <a:latin typeface="+mj-lt"/>
            </a:rPr>
            <a:t>with your first and second stimulus checks. Add these two amounts.</a:t>
          </a:r>
          <a:endParaRPr lang="en-US" kern="1200"/>
        </a:p>
      </dsp:txBody>
      <dsp:txXfrm>
        <a:off x="0" y="3383"/>
        <a:ext cx="4212219" cy="1436020"/>
      </dsp:txXfrm>
    </dsp:sp>
    <dsp:sp modelId="{D1F0DF1A-582C-4A1B-AC01-1A95CB9D3D05}">
      <dsp:nvSpPr>
        <dsp:cNvPr id="0" name=""/>
        <dsp:cNvSpPr/>
      </dsp:nvSpPr>
      <dsp:spPr>
        <a:xfrm>
          <a:off x="0" y="1439404"/>
          <a:ext cx="759903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9B43D3-6D56-4A57-8F89-0F6DD7EB1B54}">
      <dsp:nvSpPr>
        <dsp:cNvPr id="0" name=""/>
        <dsp:cNvSpPr/>
      </dsp:nvSpPr>
      <dsp:spPr>
        <a:xfrm>
          <a:off x="0" y="1439404"/>
          <a:ext cx="7591612" cy="2280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endParaRPr lang="en-US" sz="1800" kern="1200">
            <a:solidFill>
              <a:schemeClr val="tx2"/>
            </a:solidFill>
            <a:latin typeface="+mj-lt"/>
          </a:endParaRPr>
        </a:p>
      </dsp:txBody>
      <dsp:txXfrm>
        <a:off x="0" y="1439404"/>
        <a:ext cx="7591612" cy="2280788"/>
      </dsp:txXfrm>
    </dsp:sp>
    <dsp:sp modelId="{09DB7356-23E2-4DAE-9A1D-AD573A22338D}">
      <dsp:nvSpPr>
        <dsp:cNvPr id="0" name=""/>
        <dsp:cNvSpPr/>
      </dsp:nvSpPr>
      <dsp:spPr>
        <a:xfrm>
          <a:off x="0" y="3720193"/>
          <a:ext cx="759903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2EC1E8-BA5F-440E-9459-F94F4889EAD2}">
      <dsp:nvSpPr>
        <dsp:cNvPr id="0" name=""/>
        <dsp:cNvSpPr/>
      </dsp:nvSpPr>
      <dsp:spPr>
        <a:xfrm>
          <a:off x="0" y="3720193"/>
          <a:ext cx="7599033" cy="1436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endParaRPr lang="en-US" sz="1800" kern="1200">
            <a:solidFill>
              <a:schemeClr val="tx2"/>
            </a:solidFill>
            <a:latin typeface="+mj-lt"/>
          </a:endParaRPr>
        </a:p>
      </dsp:txBody>
      <dsp:txXfrm>
        <a:off x="0" y="3720193"/>
        <a:ext cx="7599033" cy="143602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4A8A2D-0520-41D4-9EB0-211D817A6D8F}" type="datetimeFigureOut">
              <a:rPr lang="en-US" smtClean="0"/>
              <a:t>7/20/2021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7EDD93-B837-4F4A-9C57-80BB77C31626}" type="slidenum">
              <a:rPr lang="en-US" smtClean="0"/>
              <a:t>‹#›</a:t>
            </a:fld>
            <a:endParaRPr lang="en-US"/>
          </a:p>
        </p:txBody>
      </p:sp>
    </p:spTree>
    <p:extLst>
      <p:ext uri="{BB962C8B-B14F-4D97-AF65-F5344CB8AC3E}">
        <p14:creationId xmlns:p14="http://schemas.microsoft.com/office/powerpoint/2010/main" val="433381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8" Type="http://schemas.openxmlformats.org/officeDocument/2006/relationships/hyperlink" Target="https://venmo.com/about/stimulus/" TargetMode="External"/><Relationship Id="rId3" Type="http://schemas.openxmlformats.org/officeDocument/2006/relationships/hyperlink" Target="https://www.eitcoutreach.org/blog/how-to-file-taxes-if-youre-experiencing-homelessness/" TargetMode="External"/><Relationship Id="rId7" Type="http://schemas.openxmlformats.org/officeDocument/2006/relationships/hyperlink" Target="https://cash.app/help/us/en-us/31111-setup-direct-deposit"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login.aol.com/account/create" TargetMode="External"/><Relationship Id="rId5" Type="http://schemas.openxmlformats.org/officeDocument/2006/relationships/hyperlink" Target="https://login.yahoo.com/account/create" TargetMode="External"/><Relationship Id="rId10" Type="http://schemas.openxmlformats.org/officeDocument/2006/relationships/hyperlink" Target="https://covidbanking.joinbankon.org/" TargetMode="External"/><Relationship Id="rId4" Type="http://schemas.openxmlformats.org/officeDocument/2006/relationships/hyperlink" Target="https://accounts.google.com/signup/v2/webcreateaccount?hl=en&amp;flowName=GlifWebSignIn&amp;flowEntry=SignUp" TargetMode="External"/><Relationship Id="rId9" Type="http://schemas.openxmlformats.org/officeDocument/2006/relationships/hyperlink" Target="https://www.paypal.com/us/smarthelp/article/how-do-i-set-up-direct-deposit-to-receive-the-economic-impact-payment-in-my-account-with-paypal-faq4233"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B96CCF-ADBE-4A1B-B76E-E385A85F522E}" type="slidenum">
              <a:rPr lang="en-US" smtClean="0"/>
              <a:t>1</a:t>
            </a:fld>
            <a:endParaRPr lang="en-US"/>
          </a:p>
        </p:txBody>
      </p:sp>
    </p:spTree>
    <p:extLst>
      <p:ext uri="{BB962C8B-B14F-4D97-AF65-F5344CB8AC3E}">
        <p14:creationId xmlns:p14="http://schemas.microsoft.com/office/powerpoint/2010/main" val="2860914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006034-170D-47C1-ACB7-E23297F29F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9846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006034-170D-47C1-ACB7-E23297F29F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202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ba7d6712ed_0_3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ba7d6712ed_0_3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c8f2c1a7bf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7" name="Google Shape;897;gc8f2c1a7bf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sz="1000" dirty="0">
              <a:solidFill>
                <a:schemeClr val="dk1"/>
              </a:solidFill>
              <a:latin typeface="IBM Plex Sans"/>
              <a:ea typeface="IBM Plex Sans"/>
              <a:cs typeface="IBM Plex Sans"/>
              <a:sym typeface="IBM Plex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gba7d6712ed_0_3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 name="Google Shape;904;gba7d6712ed_0_3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df2adc916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df2adc916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sz="1200" b="1" dirty="0">
              <a:latin typeface="Source Sans Pro"/>
              <a:ea typeface="Source Sans Pro"/>
              <a:cs typeface="Source Sans Pro"/>
              <a:sym typeface="Source Sans Pr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df2adc916b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 name="Google Shape;923;gdf2adc916b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200">
              <a:latin typeface="Source Sans Pro"/>
              <a:ea typeface="Source Sans Pro"/>
              <a:cs typeface="Source Sans Pro"/>
              <a:sym typeface="Source Sans Pro"/>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gdf2adc916b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1" name="Google Shape;931;gdf2adc916b_0_2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lang="en-US" sz="700" dirty="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df2adc916b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8" name="Google Shape;938;gdf2adc916b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df2adc916b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1" name="Google Shape;951;gdf2adc916b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7EDD93-B837-4F4A-9C57-80BB77C31626}" type="slidenum">
              <a:rPr lang="en-US" smtClean="0"/>
              <a:t>2</a:t>
            </a:fld>
            <a:endParaRPr lang="en-US"/>
          </a:p>
        </p:txBody>
      </p:sp>
    </p:spTree>
    <p:extLst>
      <p:ext uri="{BB962C8B-B14F-4D97-AF65-F5344CB8AC3E}">
        <p14:creationId xmlns:p14="http://schemas.microsoft.com/office/powerpoint/2010/main" val="7966975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df2adc916b_0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3" name="Google Shape;963;gdf2adc916b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ddbfddccc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0" name="Google Shape;970;gddbfddccc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ge048ecd28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 name="Google Shape;987;ge048ecd28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lang="en-US" sz="100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df8b9dc97e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4" name="Google Shape;994;gdf8b9dc97e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solidFill>
                <a:schemeClr val="dk1"/>
              </a:solidFill>
              <a:latin typeface="IBM Plex Sans"/>
              <a:ea typeface="IBM Plex Sans"/>
              <a:cs typeface="IBM Plex Sans"/>
              <a:sym typeface="IBM Plex San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gdf8b9dc97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0" name="Google Shape;1000;gdf8b9dc97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800">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df8b9dc97e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8" name="Google Shape;1008;gdf8b9dc97e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lang="en-US" sz="1200" dirty="0">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ge048ecd282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4" name="Google Shape;1014;ge048ecd282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ge048ecd282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1" name="Google Shape;1021;ge048ecd282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7EDD93-B837-4F4A-9C57-80BB77C31626}" type="slidenum">
              <a:rPr lang="en-US" smtClean="0"/>
              <a:t>28</a:t>
            </a:fld>
            <a:endParaRPr lang="en-US"/>
          </a:p>
        </p:txBody>
      </p:sp>
    </p:spTree>
    <p:extLst>
      <p:ext uri="{BB962C8B-B14F-4D97-AF65-F5344CB8AC3E}">
        <p14:creationId xmlns:p14="http://schemas.microsoft.com/office/powerpoint/2010/main" val="2467004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3715" lvl="1" indent="-170815">
              <a:lnSpc>
                <a:spcPct val="90000"/>
              </a:lnSpc>
              <a:spcBef>
                <a:spcPts val="375"/>
              </a:spcBef>
              <a:buFont typeface="Courier New,monospace"/>
              <a:buChar char="o"/>
            </a:pPr>
            <a:endParaRPr lang="en-US">
              <a:cs typeface="Calibri"/>
            </a:endParaRPr>
          </a:p>
        </p:txBody>
      </p:sp>
      <p:sp>
        <p:nvSpPr>
          <p:cNvPr id="4" name="Slide Number Placeholder 3"/>
          <p:cNvSpPr>
            <a:spLocks noGrp="1"/>
          </p:cNvSpPr>
          <p:nvPr>
            <p:ph type="sldNum" sz="quarter" idx="5"/>
          </p:nvPr>
        </p:nvSpPr>
        <p:spPr/>
        <p:txBody>
          <a:bodyPr/>
          <a:lstStyle/>
          <a:p>
            <a:fld id="{1F7EDD93-B837-4F4A-9C57-80BB77C31626}" type="slidenum">
              <a:rPr lang="en-US" smtClean="0"/>
              <a:t>29</a:t>
            </a:fld>
            <a:endParaRPr lang="en-US"/>
          </a:p>
        </p:txBody>
      </p:sp>
    </p:spTree>
    <p:extLst>
      <p:ext uri="{BB962C8B-B14F-4D97-AF65-F5344CB8AC3E}">
        <p14:creationId xmlns:p14="http://schemas.microsoft.com/office/powerpoint/2010/main" val="623607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7EDD93-B837-4F4A-9C57-80BB77C31626}" type="slidenum">
              <a:rPr lang="en-US" smtClean="0"/>
              <a:t>3</a:t>
            </a:fld>
            <a:endParaRPr lang="en-US"/>
          </a:p>
        </p:txBody>
      </p:sp>
    </p:spTree>
    <p:extLst>
      <p:ext uri="{BB962C8B-B14F-4D97-AF65-F5344CB8AC3E}">
        <p14:creationId xmlns:p14="http://schemas.microsoft.com/office/powerpoint/2010/main" val="5748708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US" b="1" i="0">
                <a:solidFill>
                  <a:srgbClr val="000000"/>
                </a:solidFill>
                <a:effectLst/>
                <a:latin typeface="inherit"/>
              </a:rPr>
              <a:t>A computer or cell phone with access to the internet:</a:t>
            </a:r>
            <a:r>
              <a:rPr lang="en-US" b="0" i="0">
                <a:solidFill>
                  <a:srgbClr val="000000"/>
                </a:solidFill>
                <a:effectLst/>
                <a:latin typeface="inherit"/>
              </a:rPr>
              <a:t> the form does not work well on phones. You’ll need to scroll right and left to complete all the form fields.</a:t>
            </a:r>
          </a:p>
          <a:p>
            <a:pPr algn="l" fontAlgn="base">
              <a:buFont typeface="Arial" panose="020B0604020202020204" pitchFamily="34" charset="0"/>
              <a:buChar char="•"/>
            </a:pPr>
            <a:r>
              <a:rPr lang="en-US" b="1" i="0">
                <a:solidFill>
                  <a:srgbClr val="000000"/>
                </a:solidFill>
                <a:effectLst/>
                <a:latin typeface="inherit"/>
              </a:rPr>
              <a:t>Full legal name</a:t>
            </a:r>
            <a:endParaRPr lang="en-US" b="0" i="0">
              <a:solidFill>
                <a:srgbClr val="000000"/>
              </a:solidFill>
              <a:effectLst/>
              <a:latin typeface="inherit"/>
            </a:endParaRPr>
          </a:p>
          <a:p>
            <a:pPr algn="l" fontAlgn="base">
              <a:buFont typeface="Arial" panose="020B0604020202020204" pitchFamily="34" charset="0"/>
              <a:buChar char="•"/>
            </a:pPr>
            <a:r>
              <a:rPr lang="en-US" b="1" i="0">
                <a:solidFill>
                  <a:srgbClr val="000000"/>
                </a:solidFill>
                <a:effectLst/>
                <a:latin typeface="inherit"/>
              </a:rPr>
              <a:t>Your SSN or ITIN and SSNs of your qualifying children</a:t>
            </a:r>
            <a:endParaRPr lang="en-US" b="0" i="0">
              <a:solidFill>
                <a:srgbClr val="000000"/>
              </a:solidFill>
              <a:effectLst/>
              <a:latin typeface="inherit"/>
            </a:endParaRPr>
          </a:p>
          <a:p>
            <a:pPr algn="l" fontAlgn="base">
              <a:buFont typeface="Arial" panose="020B0604020202020204" pitchFamily="34" charset="0"/>
              <a:buChar char="•"/>
            </a:pPr>
            <a:r>
              <a:rPr lang="en-US" b="1" i="0">
                <a:solidFill>
                  <a:srgbClr val="000000"/>
                </a:solidFill>
                <a:effectLst/>
                <a:latin typeface="inherit"/>
              </a:rPr>
              <a:t>Date of Birth</a:t>
            </a:r>
            <a:endParaRPr lang="en-US" b="0" i="0">
              <a:solidFill>
                <a:srgbClr val="000000"/>
              </a:solidFill>
              <a:effectLst/>
              <a:latin typeface="inherit"/>
            </a:endParaRPr>
          </a:p>
          <a:p>
            <a:pPr algn="l" fontAlgn="base">
              <a:buFont typeface="Arial" panose="020B0604020202020204" pitchFamily="34" charset="0"/>
              <a:buChar char="•"/>
            </a:pPr>
            <a:r>
              <a:rPr lang="en-US" b="1" i="0">
                <a:solidFill>
                  <a:srgbClr val="000000"/>
                </a:solidFill>
                <a:effectLst/>
                <a:latin typeface="inherit"/>
              </a:rPr>
              <a:t>Mailing address:</a:t>
            </a:r>
            <a:r>
              <a:rPr lang="en-US" b="0" i="0">
                <a:solidFill>
                  <a:srgbClr val="000000"/>
                </a:solidFill>
                <a:effectLst/>
                <a:latin typeface="inherit"/>
              </a:rPr>
              <a:t> If you are unhoused or </a:t>
            </a:r>
            <a:r>
              <a:rPr lang="en-US" b="0" i="0" u="none" strike="noStrike">
                <a:solidFill>
                  <a:srgbClr val="00A998"/>
                </a:solidFill>
                <a:effectLst/>
                <a:latin typeface="inherit"/>
                <a:hlinkClick r:id="rId3"/>
              </a:rPr>
              <a:t>don’t have a permanent address</a:t>
            </a:r>
            <a:r>
              <a:rPr lang="en-US" b="0" i="0">
                <a:solidFill>
                  <a:srgbClr val="000000"/>
                </a:solidFill>
                <a:effectLst/>
                <a:latin typeface="inherit"/>
              </a:rPr>
              <a:t>, ask your local shelter or service provider. If you can’t find one, you can also ask to use a trusted relative’s or friend’s address. The IRS will deliver checks to P.O. boxes.</a:t>
            </a:r>
          </a:p>
          <a:p>
            <a:pPr algn="l" fontAlgn="base">
              <a:buFont typeface="Arial" panose="020B0604020202020204" pitchFamily="34" charset="0"/>
              <a:buChar char="•"/>
            </a:pPr>
            <a:r>
              <a:rPr lang="en-US" b="1" i="0">
                <a:solidFill>
                  <a:srgbClr val="000000"/>
                </a:solidFill>
                <a:effectLst/>
                <a:latin typeface="inherit"/>
              </a:rPr>
              <a:t>Email address:</a:t>
            </a:r>
            <a:r>
              <a:rPr lang="en-US" b="0" i="0">
                <a:solidFill>
                  <a:srgbClr val="000000"/>
                </a:solidFill>
                <a:effectLst/>
                <a:latin typeface="inherit"/>
              </a:rPr>
              <a:t> If you don’t remember or have the password to your email, you can create a new email address for free through a website like </a:t>
            </a:r>
            <a:r>
              <a:rPr lang="en-US" b="0" i="0" u="none" strike="noStrike">
                <a:solidFill>
                  <a:srgbClr val="00A998"/>
                </a:solidFill>
                <a:effectLst/>
                <a:latin typeface="inherit"/>
                <a:hlinkClick r:id="rId4"/>
              </a:rPr>
              <a:t>Gmail</a:t>
            </a:r>
            <a:r>
              <a:rPr lang="en-US" b="0" i="0">
                <a:solidFill>
                  <a:srgbClr val="000000"/>
                </a:solidFill>
                <a:effectLst/>
                <a:latin typeface="inherit"/>
              </a:rPr>
              <a:t>, </a:t>
            </a:r>
            <a:r>
              <a:rPr lang="en-US" b="0" i="0" u="none" strike="noStrike">
                <a:solidFill>
                  <a:srgbClr val="00A998"/>
                </a:solidFill>
                <a:effectLst/>
                <a:latin typeface="inherit"/>
                <a:hlinkClick r:id="rId5"/>
              </a:rPr>
              <a:t>Yahoo! Mail</a:t>
            </a:r>
            <a:r>
              <a:rPr lang="en-US" b="0" i="0">
                <a:solidFill>
                  <a:srgbClr val="000000"/>
                </a:solidFill>
                <a:effectLst/>
                <a:latin typeface="inherit"/>
              </a:rPr>
              <a:t>, or </a:t>
            </a:r>
            <a:r>
              <a:rPr lang="en-US" b="0" i="0" u="none" strike="noStrike">
                <a:solidFill>
                  <a:srgbClr val="00A998"/>
                </a:solidFill>
                <a:effectLst/>
                <a:latin typeface="inherit"/>
                <a:hlinkClick r:id="rId6"/>
              </a:rPr>
              <a:t>AOL</a:t>
            </a:r>
            <a:r>
              <a:rPr lang="en-US" b="0" i="0">
                <a:solidFill>
                  <a:srgbClr val="000000"/>
                </a:solidFill>
                <a:effectLst/>
                <a:latin typeface="inherit"/>
              </a:rPr>
              <a:t>.</a:t>
            </a:r>
          </a:p>
          <a:p>
            <a:pPr algn="l" fontAlgn="base">
              <a:buFont typeface="Arial" panose="020B0604020202020204" pitchFamily="34" charset="0"/>
              <a:buChar char="•"/>
            </a:pPr>
            <a:r>
              <a:rPr lang="en-US" b="1" i="0">
                <a:solidFill>
                  <a:srgbClr val="000000"/>
                </a:solidFill>
                <a:effectLst/>
                <a:latin typeface="inherit"/>
              </a:rPr>
              <a:t>Bank Account direct deposit/routing number (optional):</a:t>
            </a:r>
            <a:r>
              <a:rPr lang="en-US" b="0" i="0">
                <a:solidFill>
                  <a:srgbClr val="000000"/>
                </a:solidFill>
                <a:effectLst/>
                <a:latin typeface="inherit"/>
              </a:rPr>
              <a:t> Direct deposit is the quickest and safest way to get your payment. If you don’t have a bank account, you can still get your payment through direct deposit using a prepaid reloadable debit card, </a:t>
            </a:r>
            <a:r>
              <a:rPr lang="en-US" b="0" i="0" u="none" strike="noStrike" err="1">
                <a:solidFill>
                  <a:srgbClr val="00A998"/>
                </a:solidFill>
                <a:effectLst/>
                <a:latin typeface="inherit"/>
                <a:hlinkClick r:id="rId7"/>
              </a:rPr>
              <a:t>CashApp</a:t>
            </a:r>
            <a:r>
              <a:rPr lang="en-US" b="0" i="0">
                <a:solidFill>
                  <a:srgbClr val="000000"/>
                </a:solidFill>
                <a:effectLst/>
                <a:latin typeface="inherit"/>
              </a:rPr>
              <a:t>, </a:t>
            </a:r>
            <a:r>
              <a:rPr lang="en-US" b="0" i="0" u="none" strike="noStrike">
                <a:solidFill>
                  <a:srgbClr val="00A998"/>
                </a:solidFill>
                <a:effectLst/>
                <a:latin typeface="inherit"/>
                <a:hlinkClick r:id="rId8"/>
              </a:rPr>
              <a:t>Venmo</a:t>
            </a:r>
            <a:r>
              <a:rPr lang="en-US" b="0" i="0">
                <a:solidFill>
                  <a:srgbClr val="000000"/>
                </a:solidFill>
                <a:effectLst/>
                <a:latin typeface="inherit"/>
              </a:rPr>
              <a:t>, or </a:t>
            </a:r>
            <a:r>
              <a:rPr lang="en-US" b="0" i="0" u="none" strike="noStrike">
                <a:solidFill>
                  <a:srgbClr val="00A998"/>
                </a:solidFill>
                <a:effectLst/>
                <a:latin typeface="inherit"/>
                <a:hlinkClick r:id="rId9"/>
              </a:rPr>
              <a:t>PayPal</a:t>
            </a:r>
            <a:r>
              <a:rPr lang="en-US" b="0" i="0">
                <a:solidFill>
                  <a:srgbClr val="000000"/>
                </a:solidFill>
                <a:effectLst/>
                <a:latin typeface="inherit"/>
              </a:rPr>
              <a:t>, or opening an </a:t>
            </a:r>
            <a:r>
              <a:rPr lang="en-US" b="0" i="0" u="none" strike="noStrike">
                <a:solidFill>
                  <a:srgbClr val="00A998"/>
                </a:solidFill>
                <a:effectLst/>
                <a:latin typeface="inherit"/>
                <a:hlinkClick r:id="rId10"/>
              </a:rPr>
              <a:t>online bank account</a:t>
            </a:r>
            <a:r>
              <a:rPr lang="en-US" b="0" i="0">
                <a:solidFill>
                  <a:srgbClr val="000000"/>
                </a:solidFill>
                <a:effectLst/>
                <a:latin typeface="inherit"/>
              </a:rPr>
              <a:t>. If you cannot use these options, you’ll get your payment as a paper check.</a:t>
            </a:r>
          </a:p>
          <a:p>
            <a:pPr marL="513715" lvl="1" indent="-170815">
              <a:lnSpc>
                <a:spcPct val="90000"/>
              </a:lnSpc>
              <a:spcBef>
                <a:spcPts val="375"/>
              </a:spcBef>
              <a:buFont typeface="Courier New,monospace"/>
              <a:buChar char="o"/>
            </a:pPr>
            <a:endParaRPr lang="en-US">
              <a:cs typeface="Calibri"/>
            </a:endParaRPr>
          </a:p>
        </p:txBody>
      </p:sp>
      <p:sp>
        <p:nvSpPr>
          <p:cNvPr id="4" name="Slide Number Placeholder 3"/>
          <p:cNvSpPr>
            <a:spLocks noGrp="1"/>
          </p:cNvSpPr>
          <p:nvPr>
            <p:ph type="sldNum" sz="quarter" idx="5"/>
          </p:nvPr>
        </p:nvSpPr>
        <p:spPr/>
        <p:txBody>
          <a:bodyPr/>
          <a:lstStyle/>
          <a:p>
            <a:fld id="{1F7EDD93-B837-4F4A-9C57-80BB77C31626}" type="slidenum">
              <a:rPr lang="en-US" smtClean="0"/>
              <a:t>30</a:t>
            </a:fld>
            <a:endParaRPr lang="en-US"/>
          </a:p>
        </p:txBody>
      </p:sp>
    </p:spTree>
    <p:extLst>
      <p:ext uri="{BB962C8B-B14F-4D97-AF65-F5344CB8AC3E}">
        <p14:creationId xmlns:p14="http://schemas.microsoft.com/office/powerpoint/2010/main" val="32940279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a:latin typeface="Calibri"/>
              <a:ea typeface="Open San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ED368A-9804-402D-87D5-BFD388AB23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71865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a:latin typeface="Calibri"/>
              <a:ea typeface="Open San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ED368A-9804-402D-87D5-BFD388AB23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88657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a:latin typeface="Calibri"/>
              <a:ea typeface="Open San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ED368A-9804-402D-87D5-BFD388AB23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569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a:latin typeface="Calibri"/>
              <a:ea typeface="Open San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ED368A-9804-402D-87D5-BFD388AB23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7694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7EDD93-B837-4F4A-9C57-80BB77C31626}" type="slidenum">
              <a:rPr lang="en-US" smtClean="0"/>
              <a:t>35</a:t>
            </a:fld>
            <a:endParaRPr lang="en-US"/>
          </a:p>
        </p:txBody>
      </p:sp>
    </p:spTree>
    <p:extLst>
      <p:ext uri="{BB962C8B-B14F-4D97-AF65-F5344CB8AC3E}">
        <p14:creationId xmlns:p14="http://schemas.microsoft.com/office/powerpoint/2010/main" val="38004169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a:latin typeface="Calibri"/>
              <a:ea typeface="Open San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ED368A-9804-402D-87D5-BFD388AB23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1389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two main buckets on how to help.</a:t>
            </a:r>
          </a:p>
        </p:txBody>
      </p:sp>
      <p:sp>
        <p:nvSpPr>
          <p:cNvPr id="4" name="Slide Number Placeholder 3"/>
          <p:cNvSpPr>
            <a:spLocks noGrp="1"/>
          </p:cNvSpPr>
          <p:nvPr>
            <p:ph type="sldNum" sz="quarter" idx="5"/>
          </p:nvPr>
        </p:nvSpPr>
        <p:spPr/>
        <p:txBody>
          <a:bodyPr/>
          <a:lstStyle/>
          <a:p>
            <a:fld id="{1F7EDD93-B837-4F4A-9C57-80BB77C31626}" type="slidenum">
              <a:rPr lang="en-US" smtClean="0"/>
              <a:t>37</a:t>
            </a:fld>
            <a:endParaRPr lang="en-US"/>
          </a:p>
        </p:txBody>
      </p:sp>
    </p:spTree>
    <p:extLst>
      <p:ext uri="{BB962C8B-B14F-4D97-AF65-F5344CB8AC3E}">
        <p14:creationId xmlns:p14="http://schemas.microsoft.com/office/powerpoint/2010/main" val="3853224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7EDD93-B837-4F4A-9C57-80BB77C316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30643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7EDD93-B837-4F4A-9C57-80BB77C316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6715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7EDD93-B837-4F4A-9C57-80BB77C31626}" type="slidenum">
              <a:rPr lang="en-US" smtClean="0"/>
              <a:t>4</a:t>
            </a:fld>
            <a:endParaRPr lang="en-US"/>
          </a:p>
        </p:txBody>
      </p:sp>
    </p:spTree>
    <p:extLst>
      <p:ext uri="{BB962C8B-B14F-4D97-AF65-F5344CB8AC3E}">
        <p14:creationId xmlns:p14="http://schemas.microsoft.com/office/powerpoint/2010/main" val="4431939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a:latin typeface="Calibri"/>
              <a:ea typeface="Open San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ED368A-9804-402D-87D5-BFD388AB23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35379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two main buckets on how to help.</a:t>
            </a:r>
          </a:p>
        </p:txBody>
      </p:sp>
      <p:sp>
        <p:nvSpPr>
          <p:cNvPr id="4" name="Slide Number Placeholder 3"/>
          <p:cNvSpPr>
            <a:spLocks noGrp="1"/>
          </p:cNvSpPr>
          <p:nvPr>
            <p:ph type="sldNum" sz="quarter" idx="5"/>
          </p:nvPr>
        </p:nvSpPr>
        <p:spPr/>
        <p:txBody>
          <a:bodyPr/>
          <a:lstStyle/>
          <a:p>
            <a:fld id="{1F7EDD93-B837-4F4A-9C57-80BB77C31626}" type="slidenum">
              <a:rPr lang="en-US" smtClean="0"/>
              <a:t>41</a:t>
            </a:fld>
            <a:endParaRPr lang="en-US"/>
          </a:p>
        </p:txBody>
      </p:sp>
    </p:spTree>
    <p:extLst>
      <p:ext uri="{BB962C8B-B14F-4D97-AF65-F5344CB8AC3E}">
        <p14:creationId xmlns:p14="http://schemas.microsoft.com/office/powerpoint/2010/main" val="18383735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a:latin typeface="Calibri"/>
              <a:ea typeface="Open San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ED368A-9804-402D-87D5-BFD388AB23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76332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a:latin typeface="Calibri"/>
              <a:ea typeface="Open San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ED368A-9804-402D-87D5-BFD388AB23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5811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a:latin typeface="Calibri"/>
              <a:ea typeface="Open San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ED368A-9804-402D-87D5-BFD388AB23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01586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7EDD93-B837-4F4A-9C57-80BB77C31626}" type="slidenum">
              <a:rPr lang="en-US" smtClean="0"/>
              <a:t>45</a:t>
            </a:fld>
            <a:endParaRPr lang="en-US"/>
          </a:p>
        </p:txBody>
      </p:sp>
    </p:spTree>
    <p:extLst>
      <p:ext uri="{BB962C8B-B14F-4D97-AF65-F5344CB8AC3E}">
        <p14:creationId xmlns:p14="http://schemas.microsoft.com/office/powerpoint/2010/main" val="9136045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3715" lvl="1" indent="-170815">
              <a:lnSpc>
                <a:spcPct val="90000"/>
              </a:lnSpc>
              <a:spcBef>
                <a:spcPts val="375"/>
              </a:spcBef>
              <a:buFont typeface="Courier New,monospace"/>
              <a:buChar char="o"/>
            </a:pPr>
            <a:endParaRPr lang="en-US">
              <a:cs typeface="Calibri"/>
            </a:endParaRPr>
          </a:p>
        </p:txBody>
      </p:sp>
      <p:sp>
        <p:nvSpPr>
          <p:cNvPr id="4" name="Slide Number Placeholder 3"/>
          <p:cNvSpPr>
            <a:spLocks noGrp="1"/>
          </p:cNvSpPr>
          <p:nvPr>
            <p:ph type="sldNum" sz="quarter" idx="5"/>
          </p:nvPr>
        </p:nvSpPr>
        <p:spPr/>
        <p:txBody>
          <a:bodyPr/>
          <a:lstStyle/>
          <a:p>
            <a:fld id="{1F7EDD93-B837-4F4A-9C57-80BB77C31626}" type="slidenum">
              <a:rPr lang="en-US" smtClean="0"/>
              <a:t>46</a:t>
            </a:fld>
            <a:endParaRPr lang="en-US"/>
          </a:p>
        </p:txBody>
      </p:sp>
    </p:spTree>
    <p:extLst>
      <p:ext uri="{BB962C8B-B14F-4D97-AF65-F5344CB8AC3E}">
        <p14:creationId xmlns:p14="http://schemas.microsoft.com/office/powerpoint/2010/main" val="41081747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3715" lvl="1" indent="-170815">
              <a:lnSpc>
                <a:spcPct val="90000"/>
              </a:lnSpc>
              <a:spcBef>
                <a:spcPts val="375"/>
              </a:spcBef>
              <a:buFont typeface="Courier New,monospace"/>
              <a:buChar char="o"/>
            </a:pPr>
            <a:endParaRPr lang="en-US">
              <a:cs typeface="Calibri"/>
            </a:endParaRPr>
          </a:p>
        </p:txBody>
      </p:sp>
      <p:sp>
        <p:nvSpPr>
          <p:cNvPr id="4" name="Slide Number Placeholder 3"/>
          <p:cNvSpPr>
            <a:spLocks noGrp="1"/>
          </p:cNvSpPr>
          <p:nvPr>
            <p:ph type="sldNum" sz="quarter" idx="5"/>
          </p:nvPr>
        </p:nvSpPr>
        <p:spPr/>
        <p:txBody>
          <a:bodyPr/>
          <a:lstStyle/>
          <a:p>
            <a:fld id="{1F7EDD93-B837-4F4A-9C57-80BB77C31626}" type="slidenum">
              <a:rPr lang="en-US" smtClean="0"/>
              <a:t>47</a:t>
            </a:fld>
            <a:endParaRPr lang="en-US"/>
          </a:p>
        </p:txBody>
      </p:sp>
    </p:spTree>
    <p:extLst>
      <p:ext uri="{BB962C8B-B14F-4D97-AF65-F5344CB8AC3E}">
        <p14:creationId xmlns:p14="http://schemas.microsoft.com/office/powerpoint/2010/main" val="9444158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US" b="1" i="0">
                <a:solidFill>
                  <a:srgbClr val="000000"/>
                </a:solidFill>
                <a:effectLst/>
                <a:latin typeface="inherit"/>
              </a:rPr>
              <a:t>Photo identification: </a:t>
            </a:r>
            <a:r>
              <a:rPr lang="en-US" b="0" i="0">
                <a:solidFill>
                  <a:srgbClr val="000000"/>
                </a:solidFill>
                <a:effectLst/>
                <a:latin typeface="inherit"/>
              </a:rPr>
              <a:t>Driver’s license, State ID, Passport, or Passport Card</a:t>
            </a:r>
          </a:p>
          <a:p>
            <a:pPr algn="l" fontAlgn="base">
              <a:buFont typeface="Arial" panose="020B0604020202020204" pitchFamily="34" charset="0"/>
              <a:buChar char="•"/>
            </a:pPr>
            <a:r>
              <a:rPr lang="en-US" b="1" i="0">
                <a:solidFill>
                  <a:srgbClr val="000000"/>
                </a:solidFill>
                <a:effectLst/>
                <a:latin typeface="inherit"/>
              </a:rPr>
              <a:t>A computer and cell phone with access to the internet: </a:t>
            </a:r>
            <a:r>
              <a:rPr lang="en-US" b="0" i="0">
                <a:solidFill>
                  <a:srgbClr val="000000"/>
                </a:solidFill>
                <a:effectLst/>
                <a:latin typeface="inherit"/>
              </a:rPr>
              <a:t>You will need </a:t>
            </a:r>
            <a:r>
              <a:rPr lang="en-US" b="0" i="1">
                <a:solidFill>
                  <a:srgbClr val="000000"/>
                </a:solidFill>
                <a:effectLst/>
                <a:latin typeface="inherit"/>
              </a:rPr>
              <a:t>both</a:t>
            </a:r>
            <a:r>
              <a:rPr lang="en-US" b="0" i="0">
                <a:solidFill>
                  <a:srgbClr val="000000"/>
                </a:solidFill>
                <a:effectLst/>
                <a:latin typeface="inherit"/>
              </a:rPr>
              <a:t> a computer and a cell phone to create an account.</a:t>
            </a:r>
          </a:p>
          <a:p>
            <a:pPr algn="l" fontAlgn="base">
              <a:buFont typeface="Arial" panose="020B0604020202020204" pitchFamily="34" charset="0"/>
              <a:buChar char="•"/>
            </a:pPr>
            <a:r>
              <a:rPr lang="en-US" b="1" i="0">
                <a:solidFill>
                  <a:srgbClr val="000000"/>
                </a:solidFill>
                <a:effectLst/>
                <a:latin typeface="inherit"/>
              </a:rPr>
              <a:t>Full legal name</a:t>
            </a:r>
            <a:endParaRPr lang="en-US" b="0" i="0">
              <a:solidFill>
                <a:srgbClr val="000000"/>
              </a:solidFill>
              <a:effectLst/>
              <a:latin typeface="inherit"/>
            </a:endParaRPr>
          </a:p>
          <a:p>
            <a:pPr algn="l" fontAlgn="base">
              <a:buFont typeface="Arial" panose="020B0604020202020204" pitchFamily="34" charset="0"/>
              <a:buChar char="•"/>
            </a:pPr>
            <a:r>
              <a:rPr lang="en-US" b="1" i="0">
                <a:solidFill>
                  <a:srgbClr val="000000"/>
                </a:solidFill>
                <a:effectLst/>
                <a:latin typeface="inherit"/>
              </a:rPr>
              <a:t>Your SSN or ITIN</a:t>
            </a:r>
            <a:endParaRPr lang="en-US" b="0" i="0">
              <a:solidFill>
                <a:srgbClr val="000000"/>
              </a:solidFill>
              <a:effectLst/>
              <a:latin typeface="inherit"/>
            </a:endParaRPr>
          </a:p>
        </p:txBody>
      </p:sp>
      <p:sp>
        <p:nvSpPr>
          <p:cNvPr id="4" name="Slide Number Placeholder 3"/>
          <p:cNvSpPr>
            <a:spLocks noGrp="1"/>
          </p:cNvSpPr>
          <p:nvPr>
            <p:ph type="sldNum" sz="quarter" idx="5"/>
          </p:nvPr>
        </p:nvSpPr>
        <p:spPr/>
        <p:txBody>
          <a:bodyPr/>
          <a:lstStyle/>
          <a:p>
            <a:fld id="{1F7EDD93-B837-4F4A-9C57-80BB77C31626}" type="slidenum">
              <a:rPr lang="en-US" smtClean="0"/>
              <a:t>48</a:t>
            </a:fld>
            <a:endParaRPr lang="en-US"/>
          </a:p>
        </p:txBody>
      </p:sp>
    </p:spTree>
    <p:extLst>
      <p:ext uri="{BB962C8B-B14F-4D97-AF65-F5344CB8AC3E}">
        <p14:creationId xmlns:p14="http://schemas.microsoft.com/office/powerpoint/2010/main" val="2070337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a:latin typeface="Calibri"/>
              <a:ea typeface="Open San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ED368A-9804-402D-87D5-BFD388AB23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2802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7EDD93-B837-4F4A-9C57-80BB77C31626}" type="slidenum">
              <a:rPr lang="en-US" smtClean="0"/>
              <a:t>5</a:t>
            </a:fld>
            <a:endParaRPr lang="en-US"/>
          </a:p>
        </p:txBody>
      </p:sp>
    </p:spTree>
    <p:extLst>
      <p:ext uri="{BB962C8B-B14F-4D97-AF65-F5344CB8AC3E}">
        <p14:creationId xmlns:p14="http://schemas.microsoft.com/office/powerpoint/2010/main" val="25289238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a:latin typeface="Calibri"/>
              <a:ea typeface="Open San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ED368A-9804-402D-87D5-BFD388AB23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8092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a:latin typeface="Calibri"/>
              <a:ea typeface="Open San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ED368A-9804-402D-87D5-BFD388AB23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9262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a:latin typeface="Calibri"/>
              <a:ea typeface="Open San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ED368A-9804-402D-87D5-BFD388AB23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60937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a:latin typeface="Calibri"/>
              <a:ea typeface="Open San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ED368A-9804-402D-87D5-BFD388AB23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33545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a:latin typeface="Calibri"/>
              <a:ea typeface="Open San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ED368A-9804-402D-87D5-BFD388AB23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13011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a:latin typeface="Calibri"/>
              <a:ea typeface="Open San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ED368A-9804-402D-87D5-BFD388AB23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7248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a:latin typeface="Calibri"/>
              <a:ea typeface="Open San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ED368A-9804-402D-87D5-BFD388AB23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8383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7EDD93-B837-4F4A-9C57-80BB77C31626}" type="slidenum">
              <a:rPr lang="en-US" smtClean="0"/>
              <a:t>57</a:t>
            </a:fld>
            <a:endParaRPr lang="en-US"/>
          </a:p>
        </p:txBody>
      </p:sp>
    </p:spTree>
    <p:extLst>
      <p:ext uri="{BB962C8B-B14F-4D97-AF65-F5344CB8AC3E}">
        <p14:creationId xmlns:p14="http://schemas.microsoft.com/office/powerpoint/2010/main" val="42856444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7EDD93-B837-4F4A-9C57-80BB77C31626}" type="slidenum">
              <a:rPr lang="en-US" smtClean="0"/>
              <a:t>58</a:t>
            </a:fld>
            <a:endParaRPr lang="en-US"/>
          </a:p>
        </p:txBody>
      </p:sp>
    </p:spTree>
    <p:extLst>
      <p:ext uri="{BB962C8B-B14F-4D97-AF65-F5344CB8AC3E}">
        <p14:creationId xmlns:p14="http://schemas.microsoft.com/office/powerpoint/2010/main" val="22148574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3715" lvl="1" indent="-170815">
              <a:lnSpc>
                <a:spcPct val="90000"/>
              </a:lnSpc>
              <a:spcBef>
                <a:spcPts val="375"/>
              </a:spcBef>
              <a:buFont typeface="Courier New,monospace"/>
              <a:buChar char="o"/>
            </a:pPr>
            <a:endParaRPr lang="en-US">
              <a:cs typeface="Calibri"/>
            </a:endParaRPr>
          </a:p>
        </p:txBody>
      </p:sp>
      <p:sp>
        <p:nvSpPr>
          <p:cNvPr id="4" name="Slide Number Placeholder 3"/>
          <p:cNvSpPr>
            <a:spLocks noGrp="1"/>
          </p:cNvSpPr>
          <p:nvPr>
            <p:ph type="sldNum" sz="quarter" idx="5"/>
          </p:nvPr>
        </p:nvSpPr>
        <p:spPr/>
        <p:txBody>
          <a:bodyPr/>
          <a:lstStyle/>
          <a:p>
            <a:fld id="{1F7EDD93-B837-4F4A-9C57-80BB77C31626}" type="slidenum">
              <a:rPr lang="en-US" smtClean="0"/>
              <a:t>59</a:t>
            </a:fld>
            <a:endParaRPr lang="en-US"/>
          </a:p>
        </p:txBody>
      </p:sp>
    </p:spTree>
    <p:extLst>
      <p:ext uri="{BB962C8B-B14F-4D97-AF65-F5344CB8AC3E}">
        <p14:creationId xmlns:p14="http://schemas.microsoft.com/office/powerpoint/2010/main" val="989987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7EDD93-B837-4F4A-9C57-80BB77C31626}" type="slidenum">
              <a:rPr lang="en-US" smtClean="0"/>
              <a:t>6</a:t>
            </a:fld>
            <a:endParaRPr lang="en-US"/>
          </a:p>
        </p:txBody>
      </p:sp>
    </p:spTree>
    <p:extLst>
      <p:ext uri="{BB962C8B-B14F-4D97-AF65-F5344CB8AC3E}">
        <p14:creationId xmlns:p14="http://schemas.microsoft.com/office/powerpoint/2010/main" val="10294411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a:latin typeface="Calibri"/>
              <a:ea typeface="Open San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ED368A-9804-402D-87D5-BFD388AB23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9568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a:latin typeface="Calibri"/>
              <a:ea typeface="Open San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ED368A-9804-402D-87D5-BFD388AB23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5648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a:latin typeface="Calibri"/>
              <a:ea typeface="Open San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ED368A-9804-402D-87D5-BFD388AB23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69482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a:latin typeface="Calibri"/>
              <a:ea typeface="Open San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ED368A-9804-402D-87D5-BFD388AB23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99739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a:latin typeface="Calibri"/>
              <a:ea typeface="Open San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ED368A-9804-402D-87D5-BFD388AB23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1585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a:latin typeface="Calibri"/>
              <a:ea typeface="Open San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ED368A-9804-402D-87D5-BFD388AB23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8726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a:latin typeface="Calibri"/>
              <a:ea typeface="Open San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ED368A-9804-402D-87D5-BFD388AB23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38624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7EDD93-B837-4F4A-9C57-80BB77C31626}" type="slidenum">
              <a:rPr lang="en-US" smtClean="0"/>
              <a:t>67</a:t>
            </a:fld>
            <a:endParaRPr lang="en-US"/>
          </a:p>
        </p:txBody>
      </p:sp>
    </p:spTree>
    <p:extLst>
      <p:ext uri="{BB962C8B-B14F-4D97-AF65-F5344CB8AC3E}">
        <p14:creationId xmlns:p14="http://schemas.microsoft.com/office/powerpoint/2010/main" val="36439990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7EDD93-B837-4F4A-9C57-80BB77C31626}" type="slidenum">
              <a:rPr lang="en-US" smtClean="0"/>
              <a:t>68</a:t>
            </a:fld>
            <a:endParaRPr lang="en-US"/>
          </a:p>
        </p:txBody>
      </p:sp>
    </p:spTree>
    <p:extLst>
      <p:ext uri="{BB962C8B-B14F-4D97-AF65-F5344CB8AC3E}">
        <p14:creationId xmlns:p14="http://schemas.microsoft.com/office/powerpoint/2010/main" val="682109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7EDD93-B837-4F4A-9C57-80BB77C31626}" type="slidenum">
              <a:rPr lang="en-US" smtClean="0"/>
              <a:t>7</a:t>
            </a:fld>
            <a:endParaRPr lang="en-US"/>
          </a:p>
        </p:txBody>
      </p:sp>
    </p:spTree>
    <p:extLst>
      <p:ext uri="{BB962C8B-B14F-4D97-AF65-F5344CB8AC3E}">
        <p14:creationId xmlns:p14="http://schemas.microsoft.com/office/powerpoint/2010/main" val="4142693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7EDD93-B837-4F4A-9C57-80BB77C31626}" type="slidenum">
              <a:rPr lang="en-US" smtClean="0"/>
              <a:t>8</a:t>
            </a:fld>
            <a:endParaRPr lang="en-US"/>
          </a:p>
        </p:txBody>
      </p:sp>
    </p:spTree>
    <p:extLst>
      <p:ext uri="{BB962C8B-B14F-4D97-AF65-F5344CB8AC3E}">
        <p14:creationId xmlns:p14="http://schemas.microsoft.com/office/powerpoint/2010/main" val="2492944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7EDD93-B837-4F4A-9C57-80BB77C31626}" type="slidenum">
              <a:rPr lang="en-US" smtClean="0"/>
              <a:t>9</a:t>
            </a:fld>
            <a:endParaRPr lang="en-US"/>
          </a:p>
        </p:txBody>
      </p:sp>
    </p:spTree>
    <p:extLst>
      <p:ext uri="{BB962C8B-B14F-4D97-AF65-F5344CB8AC3E}">
        <p14:creationId xmlns:p14="http://schemas.microsoft.com/office/powerpoint/2010/main" val="21716613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0" y="1068782"/>
            <a:ext cx="5497864" cy="2387600"/>
          </a:xfrm>
          <a:prstGeom prst="rect">
            <a:avLst/>
          </a:prstGeom>
        </p:spPr>
        <p:txBody>
          <a:bodyPr anchor="b"/>
          <a:lstStyle>
            <a:lvl1pPr algn="l">
              <a:defRPr sz="3300" baseline="0">
                <a:latin typeface="+mj-lt"/>
              </a:defRPr>
            </a:lvl1pPr>
          </a:lstStyle>
          <a:p>
            <a:r>
              <a:rPr lang="en-US"/>
              <a:t>TITLE OF THE POWERPOINT</a:t>
            </a:r>
          </a:p>
        </p:txBody>
      </p:sp>
      <p:sp>
        <p:nvSpPr>
          <p:cNvPr id="3" name="Subtitle 2"/>
          <p:cNvSpPr>
            <a:spLocks noGrp="1"/>
          </p:cNvSpPr>
          <p:nvPr>
            <p:ph type="subTitle" idx="1"/>
          </p:nvPr>
        </p:nvSpPr>
        <p:spPr>
          <a:xfrm>
            <a:off x="838200" y="3521118"/>
            <a:ext cx="5497864" cy="889042"/>
          </a:xfrm>
          <a:prstGeom prst="rect">
            <a:avLst/>
          </a:prstGeom>
        </p:spPr>
        <p:txBody>
          <a:bodyPr/>
          <a:lstStyle>
            <a:lvl1pPr marL="0" indent="0" algn="l">
              <a:buNone/>
              <a:defRPr sz="15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Rectangle 6"/>
          <p:cNvSpPr/>
          <p:nvPr userDrawn="1"/>
        </p:nvSpPr>
        <p:spPr>
          <a:xfrm>
            <a:off x="9715837" y="5734393"/>
            <a:ext cx="2476163" cy="111670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9" name="Text Placeholder 2"/>
          <p:cNvSpPr>
            <a:spLocks noGrp="1"/>
          </p:cNvSpPr>
          <p:nvPr>
            <p:ph type="body" idx="10" hasCustomPrompt="1"/>
          </p:nvPr>
        </p:nvSpPr>
        <p:spPr>
          <a:xfrm>
            <a:off x="8593741" y="1068782"/>
            <a:ext cx="2681835" cy="3341378"/>
          </a:xfrm>
          <a:prstGeom prst="rect">
            <a:avLst/>
          </a:prstGeom>
        </p:spPr>
        <p:txBody>
          <a:bodyPr/>
          <a:lstStyle>
            <a:lvl1pPr marL="0" indent="0" algn="r">
              <a:buNone/>
              <a:defRPr sz="1500" baseline="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Presenter</a:t>
            </a:r>
          </a:p>
          <a:p>
            <a:pPr lvl="0"/>
            <a:r>
              <a:rPr lang="en-US"/>
              <a:t>Organization</a:t>
            </a:r>
          </a:p>
          <a:p>
            <a:pPr lvl="0"/>
            <a:endParaRPr lang="en-US"/>
          </a:p>
          <a:p>
            <a:pPr lvl="0"/>
            <a:r>
              <a:rPr lang="en-US"/>
              <a:t>Presenter</a:t>
            </a:r>
          </a:p>
          <a:p>
            <a:pPr lvl="0"/>
            <a:r>
              <a:rPr lang="en-US"/>
              <a:t>Organization</a:t>
            </a:r>
          </a:p>
          <a:p>
            <a:pPr lvl="0"/>
            <a:endParaRPr lang="en-US"/>
          </a:p>
          <a:p>
            <a:pPr lvl="0"/>
            <a:r>
              <a:rPr lang="en-US"/>
              <a:t>Presenter</a:t>
            </a:r>
          </a:p>
          <a:p>
            <a:pPr lvl="0"/>
            <a:r>
              <a:rPr lang="en-US"/>
              <a:t>Organization</a:t>
            </a:r>
          </a:p>
          <a:p>
            <a:pPr lvl="0"/>
            <a:endParaRPr lang="en-US"/>
          </a:p>
        </p:txBody>
      </p:sp>
      <p:sp>
        <p:nvSpPr>
          <p:cNvPr id="10" name="Text Placeholder 2"/>
          <p:cNvSpPr>
            <a:spLocks noGrp="1"/>
          </p:cNvSpPr>
          <p:nvPr>
            <p:ph type="body" idx="11" hasCustomPrompt="1"/>
          </p:nvPr>
        </p:nvSpPr>
        <p:spPr>
          <a:xfrm>
            <a:off x="838200" y="5588737"/>
            <a:ext cx="5497864" cy="477431"/>
          </a:xfrm>
          <a:prstGeom prst="rect">
            <a:avLst/>
          </a:prstGeom>
        </p:spPr>
        <p:txBody>
          <a:bodyPr/>
          <a:lstStyle>
            <a:lvl1pPr marL="0" indent="0">
              <a:buNone/>
              <a:defRPr sz="1800" baseline="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Date</a:t>
            </a:r>
          </a:p>
        </p:txBody>
      </p:sp>
      <p:cxnSp>
        <p:nvCxnSpPr>
          <p:cNvPr id="8" name="Straight Connector 7"/>
          <p:cNvCxnSpPr/>
          <p:nvPr userDrawn="1"/>
        </p:nvCxnSpPr>
        <p:spPr>
          <a:xfrm>
            <a:off x="8423807" y="649771"/>
            <a:ext cx="0" cy="55584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87349" y="5291812"/>
            <a:ext cx="2188227" cy="774354"/>
          </a:xfrm>
          <a:prstGeom prst="rect">
            <a:avLst/>
          </a:prstGeom>
        </p:spPr>
      </p:pic>
    </p:spTree>
    <p:extLst>
      <p:ext uri="{BB962C8B-B14F-4D97-AF65-F5344CB8AC3E}">
        <p14:creationId xmlns:p14="http://schemas.microsoft.com/office/powerpoint/2010/main" val="217996765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Slide Number Placeholder 12"/>
          <p:cNvSpPr>
            <a:spLocks noGrp="1"/>
          </p:cNvSpPr>
          <p:nvPr>
            <p:ph type="sldNum" sz="quarter" idx="12"/>
          </p:nvPr>
        </p:nvSpPr>
        <p:spPr>
          <a:xfrm>
            <a:off x="838200" y="6292745"/>
            <a:ext cx="2743200" cy="365125"/>
          </a:xfrm>
          <a:prstGeom prst="rect">
            <a:avLst/>
          </a:prstGeom>
        </p:spPr>
        <p:txBody>
          <a:bodyPr/>
          <a:lstStyle>
            <a:lvl1pPr algn="l">
              <a:defRPr>
                <a:latin typeface="Arial" panose="020B0604020202020204" pitchFamily="34" charset="0"/>
                <a:cs typeface="Arial" panose="020B0604020202020204" pitchFamily="34" charset="0"/>
              </a:defRPr>
            </a:lvl1pPr>
          </a:lstStyle>
          <a:p>
            <a:fld id="{11667983-CBF9-46CF-B30E-1357F6940FC3}" type="slidenum">
              <a:rPr lang="en-US" smtClean="0"/>
              <a:pPr/>
              <a:t>‹#›</a:t>
            </a:fld>
            <a:endParaRPr lang="en-US"/>
          </a:p>
        </p:txBody>
      </p:sp>
      <p:sp>
        <p:nvSpPr>
          <p:cNvPr id="7" name="Picture Placeholder 2"/>
          <p:cNvSpPr>
            <a:spLocks noGrp="1"/>
          </p:cNvSpPr>
          <p:nvPr>
            <p:ph type="pic" idx="13"/>
          </p:nvPr>
        </p:nvSpPr>
        <p:spPr>
          <a:xfrm>
            <a:off x="4309608" y="1916266"/>
            <a:ext cx="7044193" cy="4134678"/>
          </a:xfrm>
          <a:prstGeom prst="rect">
            <a:avLst/>
          </a:prstGeom>
        </p:spPr>
        <p:txBody>
          <a:bodyPr/>
          <a:lstStyle>
            <a:lvl1pPr marL="0" indent="0">
              <a:buNone/>
              <a:defRPr sz="2400">
                <a:solidFill>
                  <a:schemeClr val="tx2"/>
                </a:solidFill>
              </a:defRPr>
            </a:lvl1pPr>
            <a:lvl2pPr marL="342882" indent="0">
              <a:buNone/>
              <a:defRPr sz="2100"/>
            </a:lvl2pPr>
            <a:lvl3pPr marL="685765" indent="0">
              <a:buNone/>
              <a:defRPr sz="1800"/>
            </a:lvl3pPr>
            <a:lvl4pPr marL="1028647" indent="0">
              <a:buNone/>
              <a:defRPr sz="1500"/>
            </a:lvl4pPr>
            <a:lvl5pPr marL="1371530" indent="0">
              <a:buNone/>
              <a:defRPr sz="1500"/>
            </a:lvl5pPr>
            <a:lvl6pPr marL="1714412" indent="0">
              <a:buNone/>
              <a:defRPr sz="1500"/>
            </a:lvl6pPr>
            <a:lvl7pPr marL="2057295" indent="0">
              <a:buNone/>
              <a:defRPr sz="1500"/>
            </a:lvl7pPr>
            <a:lvl8pPr marL="2400177" indent="0">
              <a:buNone/>
              <a:defRPr sz="1500"/>
            </a:lvl8pPr>
            <a:lvl9pPr marL="2743060" indent="0">
              <a:buNone/>
              <a:defRPr sz="1500"/>
            </a:lvl9pPr>
          </a:lstStyle>
          <a:p>
            <a:r>
              <a:rPr lang="en-US"/>
              <a:t>Click icon to add picture</a:t>
            </a:r>
          </a:p>
        </p:txBody>
      </p:sp>
      <p:sp>
        <p:nvSpPr>
          <p:cNvPr id="8" name="Title 1"/>
          <p:cNvSpPr>
            <a:spLocks noGrp="1"/>
          </p:cNvSpPr>
          <p:nvPr>
            <p:ph type="title" hasCustomPrompt="1"/>
          </p:nvPr>
        </p:nvSpPr>
        <p:spPr>
          <a:xfrm>
            <a:off x="838200" y="452590"/>
            <a:ext cx="10515600" cy="699945"/>
          </a:xfrm>
          <a:prstGeom prst="rect">
            <a:avLst/>
          </a:prstGeom>
        </p:spPr>
        <p:txBody>
          <a:bodyPr>
            <a:normAutofit/>
          </a:bodyPr>
          <a:lstStyle>
            <a:lvl1pPr algn="ctr">
              <a:defRPr sz="3000" b="1">
                <a:latin typeface="Arial" panose="020B0604020202020204" pitchFamily="34" charset="0"/>
                <a:cs typeface="Arial" panose="020B0604020202020204" pitchFamily="34" charset="0"/>
              </a:defRPr>
            </a:lvl1pPr>
          </a:lstStyle>
          <a:p>
            <a:r>
              <a:rPr lang="en-US"/>
              <a:t>TITLE OF SLIDE HERE</a:t>
            </a:r>
          </a:p>
        </p:txBody>
      </p:sp>
      <p:sp>
        <p:nvSpPr>
          <p:cNvPr id="10" name="Content Placeholder 2"/>
          <p:cNvSpPr>
            <a:spLocks noGrp="1"/>
          </p:cNvSpPr>
          <p:nvPr>
            <p:ph idx="1" hasCustomPrompt="1"/>
          </p:nvPr>
        </p:nvSpPr>
        <p:spPr>
          <a:xfrm>
            <a:off x="838201" y="1916266"/>
            <a:ext cx="3336235" cy="4134678"/>
          </a:xfrm>
          <a:prstGeom prst="rect">
            <a:avLst/>
          </a:prstGeom>
        </p:spPr>
        <p:txBody>
          <a:bodyPr/>
          <a:lstStyle>
            <a:lvl1pPr>
              <a:defRPr>
                <a:solidFill>
                  <a:schemeClr val="tx2"/>
                </a:solidFill>
                <a:latin typeface="Arial" panose="020B0604020202020204" pitchFamily="34" charset="0"/>
                <a:cs typeface="Arial" panose="020B0604020202020204" pitchFamily="34" charset="0"/>
              </a:defRPr>
            </a:lvl1pPr>
            <a:lvl2pPr marL="257162" indent="-257162" algn="l">
              <a:buFont typeface="Arial" panose="020B0604020202020204" pitchFamily="34" charset="0"/>
              <a:buChar char="•"/>
              <a:defRPr baseline="0">
                <a:solidFill>
                  <a:schemeClr val="tx2"/>
                </a:solidFill>
                <a:latin typeface="Arial" panose="020B0604020202020204" pitchFamily="34" charset="0"/>
                <a:cs typeface="Arial" panose="020B0604020202020204" pitchFamily="34" charset="0"/>
              </a:defRPr>
            </a:lvl2pPr>
            <a:lvl3pPr marL="0" indent="0">
              <a:defRPr>
                <a:solidFill>
                  <a:schemeClr val="tx2"/>
                </a:solidFill>
                <a:latin typeface="Arial" panose="020B0604020202020204" pitchFamily="34" charset="0"/>
                <a:cs typeface="Arial" panose="020B0604020202020204" pitchFamily="34" charset="0"/>
              </a:defRPr>
            </a:lvl3pPr>
            <a:lvl4pPr marL="0" indent="0">
              <a:defRPr>
                <a:solidFill>
                  <a:schemeClr val="tx2"/>
                </a:solidFill>
                <a:latin typeface="Arial" panose="020B0604020202020204" pitchFamily="34" charset="0"/>
                <a:cs typeface="Arial" panose="020B0604020202020204" pitchFamily="34" charset="0"/>
              </a:defRPr>
            </a:lvl4pPr>
            <a:lvl5pPr marL="0" indent="0">
              <a:defRPr>
                <a:solidFill>
                  <a:schemeClr val="tx2"/>
                </a:solidFill>
                <a:latin typeface="Arial" panose="020B0604020202020204" pitchFamily="34" charset="0"/>
                <a:cs typeface="Arial" panose="020B0604020202020204" pitchFamily="34" charset="0"/>
              </a:defRPr>
            </a:lvl5pPr>
          </a:lstStyle>
          <a:p>
            <a:pPr lvl="1"/>
            <a:r>
              <a:rPr lang="en-US"/>
              <a:t>Bullet point 1</a:t>
            </a:r>
          </a:p>
          <a:p>
            <a:pPr lvl="1"/>
            <a:r>
              <a:rPr lang="en-US"/>
              <a:t>Bullet point 2</a:t>
            </a:r>
          </a:p>
        </p:txBody>
      </p:sp>
      <p:sp>
        <p:nvSpPr>
          <p:cNvPr id="11" name="Content Placeholder 2"/>
          <p:cNvSpPr>
            <a:spLocks noGrp="1"/>
          </p:cNvSpPr>
          <p:nvPr>
            <p:ph idx="14" hasCustomPrompt="1"/>
          </p:nvPr>
        </p:nvSpPr>
        <p:spPr>
          <a:xfrm>
            <a:off x="838200" y="1194727"/>
            <a:ext cx="10515600" cy="439866"/>
          </a:xfrm>
          <a:prstGeom prst="rect">
            <a:avLst/>
          </a:prstGeom>
        </p:spPr>
        <p:txBody>
          <a:bodyPr/>
          <a:lstStyle>
            <a:lvl1pPr marL="0" indent="0">
              <a:buNone/>
              <a:defRPr>
                <a:solidFill>
                  <a:schemeClr val="tx2"/>
                </a:solidFill>
                <a:latin typeface="Arial" panose="020B0604020202020204" pitchFamily="34" charset="0"/>
                <a:cs typeface="Arial" panose="020B0604020202020204" pitchFamily="34" charset="0"/>
              </a:defRPr>
            </a:lvl1pPr>
            <a:lvl2pPr>
              <a:defRPr>
                <a:solidFill>
                  <a:schemeClr val="tx2"/>
                </a:solidFill>
                <a:latin typeface="Arial" panose="020B0604020202020204" pitchFamily="34" charset="0"/>
                <a:cs typeface="Arial" panose="020B0604020202020204" pitchFamily="34" charset="0"/>
              </a:defRPr>
            </a:lvl2pPr>
            <a:lvl3pPr>
              <a:defRPr>
                <a:solidFill>
                  <a:schemeClr val="tx2"/>
                </a:solidFill>
                <a:latin typeface="Arial" panose="020B0604020202020204" pitchFamily="34" charset="0"/>
                <a:cs typeface="Arial" panose="020B0604020202020204" pitchFamily="34" charset="0"/>
              </a:defRPr>
            </a:lvl3pPr>
            <a:lvl4pPr>
              <a:defRPr>
                <a:solidFill>
                  <a:schemeClr val="tx2"/>
                </a:solidFill>
                <a:latin typeface="Arial" panose="020B0604020202020204" pitchFamily="34" charset="0"/>
                <a:cs typeface="Arial" panose="020B0604020202020204" pitchFamily="34" charset="0"/>
              </a:defRPr>
            </a:lvl4pPr>
            <a:lvl5pPr>
              <a:defRPr>
                <a:solidFill>
                  <a:schemeClr val="tx2"/>
                </a:solidFill>
                <a:latin typeface="Arial" panose="020B0604020202020204" pitchFamily="34" charset="0"/>
                <a:cs typeface="Arial" panose="020B0604020202020204" pitchFamily="34" charset="0"/>
              </a:defRPr>
            </a:lvl5pPr>
          </a:lstStyle>
          <a:p>
            <a:pPr lvl="0"/>
            <a:r>
              <a:rPr lang="en-US"/>
              <a:t>Subtitle</a:t>
            </a:r>
          </a:p>
        </p:txBody>
      </p:sp>
    </p:spTree>
    <p:extLst>
      <p:ext uri="{BB962C8B-B14F-4D97-AF65-F5344CB8AC3E}">
        <p14:creationId xmlns:p14="http://schemas.microsoft.com/office/powerpoint/2010/main" val="22964179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One column text 1">
  <p:cSld name="One column text 1">
    <p:spTree>
      <p:nvGrpSpPr>
        <p:cNvPr id="1" name="Shape 545"/>
        <p:cNvGrpSpPr/>
        <p:nvPr/>
      </p:nvGrpSpPr>
      <p:grpSpPr>
        <a:xfrm>
          <a:off x="0" y="0"/>
          <a:ext cx="0" cy="0"/>
          <a:chOff x="0" y="0"/>
          <a:chExt cx="0" cy="0"/>
        </a:xfrm>
      </p:grpSpPr>
      <p:sp>
        <p:nvSpPr>
          <p:cNvPr id="546" name="Google Shape;546;p124"/>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47" name="Google Shape;547;p124"/>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sz="1600"/>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548" name="Google Shape;548;p124"/>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363898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549"/>
        <p:cNvGrpSpPr/>
        <p:nvPr/>
      </p:nvGrpSpPr>
      <p:grpSpPr>
        <a:xfrm>
          <a:off x="0" y="0"/>
          <a:ext cx="0" cy="0"/>
          <a:chOff x="0" y="0"/>
          <a:chExt cx="0" cy="0"/>
        </a:xfrm>
      </p:grpSpPr>
      <p:sp>
        <p:nvSpPr>
          <p:cNvPr id="550" name="Google Shape;550;p125"/>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577507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Main point 1">
  <p:cSld name="Main point 1">
    <p:bg>
      <p:bgPr>
        <a:solidFill>
          <a:srgbClr val="F5F5F6"/>
        </a:solidFill>
        <a:effectLst/>
      </p:bgPr>
    </p:bg>
    <p:spTree>
      <p:nvGrpSpPr>
        <p:cNvPr id="1" name="Shape 551"/>
        <p:cNvGrpSpPr/>
        <p:nvPr/>
      </p:nvGrpSpPr>
      <p:grpSpPr>
        <a:xfrm>
          <a:off x="0" y="0"/>
          <a:ext cx="0" cy="0"/>
          <a:chOff x="0" y="0"/>
          <a:chExt cx="0" cy="0"/>
        </a:xfrm>
      </p:grpSpPr>
      <p:sp>
        <p:nvSpPr>
          <p:cNvPr id="552" name="Google Shape;552;p126"/>
          <p:cNvSpPr txBox="1">
            <a:spLocks noGrp="1"/>
          </p:cNvSpPr>
          <p:nvPr>
            <p:ph type="title"/>
          </p:nvPr>
        </p:nvSpPr>
        <p:spPr>
          <a:xfrm>
            <a:off x="774600" y="600200"/>
            <a:ext cx="10642800" cy="54544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Clr>
                <a:srgbClr val="0E77AC"/>
              </a:buClr>
              <a:buSzPts val="3000"/>
              <a:buFont typeface="IBM Plex Sans Medium"/>
              <a:buNone/>
              <a:defRPr sz="4000">
                <a:solidFill>
                  <a:srgbClr val="0E77AC"/>
                </a:solidFill>
                <a:latin typeface="IBM Plex Sans Medium"/>
                <a:ea typeface="IBM Plex Sans Medium"/>
                <a:cs typeface="IBM Plex Sans Medium"/>
                <a:sym typeface="IBM Plex Sans Medium"/>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553" name="Google Shape;553;p126"/>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063206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Main point 1 1">
  <p:cSld name="Main point 1 1">
    <p:spTree>
      <p:nvGrpSpPr>
        <p:cNvPr id="1" name="Shape 554"/>
        <p:cNvGrpSpPr/>
        <p:nvPr/>
      </p:nvGrpSpPr>
      <p:grpSpPr>
        <a:xfrm>
          <a:off x="0" y="0"/>
          <a:ext cx="0" cy="0"/>
          <a:chOff x="0" y="0"/>
          <a:chExt cx="0" cy="0"/>
        </a:xfrm>
      </p:grpSpPr>
      <p:sp>
        <p:nvSpPr>
          <p:cNvPr id="555" name="Google Shape;555;p127"/>
          <p:cNvSpPr txBox="1">
            <a:spLocks noGrp="1"/>
          </p:cNvSpPr>
          <p:nvPr>
            <p:ph type="title"/>
          </p:nvPr>
        </p:nvSpPr>
        <p:spPr>
          <a:xfrm>
            <a:off x="653667" y="600200"/>
            <a:ext cx="10842800" cy="5454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1pPr>
            <a:lvl2pPr lvl="1"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2pPr>
            <a:lvl3pPr lvl="2"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3pPr>
            <a:lvl4pPr lvl="3"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4pPr>
            <a:lvl5pPr lvl="4"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5pPr>
            <a:lvl6pPr lvl="5"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6pPr>
            <a:lvl7pPr lvl="6"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7pPr>
            <a:lvl8pPr lvl="7"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8pPr>
            <a:lvl9pPr lvl="8"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9pPr>
          </a:lstStyle>
          <a:p>
            <a:endParaRPr/>
          </a:p>
        </p:txBody>
      </p:sp>
      <p:cxnSp>
        <p:nvCxnSpPr>
          <p:cNvPr id="556" name="Google Shape;556;p127"/>
          <p:cNvCxnSpPr/>
          <p:nvPr/>
        </p:nvCxnSpPr>
        <p:spPr>
          <a:xfrm>
            <a:off x="415600" y="6216251"/>
            <a:ext cx="11328800" cy="0"/>
          </a:xfrm>
          <a:prstGeom prst="straightConnector1">
            <a:avLst/>
          </a:prstGeom>
          <a:noFill/>
          <a:ln w="9525" cap="flat" cmpd="sng">
            <a:solidFill>
              <a:srgbClr val="595959"/>
            </a:solidFill>
            <a:prstDash val="solid"/>
            <a:round/>
            <a:headEnd type="none" w="med" len="med"/>
            <a:tailEnd type="none" w="med" len="med"/>
          </a:ln>
        </p:spPr>
      </p:cxnSp>
      <p:sp>
        <p:nvSpPr>
          <p:cNvPr id="557" name="Google Shape;557;p127"/>
          <p:cNvSpPr txBox="1">
            <a:spLocks noGrp="1"/>
          </p:cNvSpPr>
          <p:nvPr>
            <p:ph type="subTitle" idx="1"/>
          </p:nvPr>
        </p:nvSpPr>
        <p:spPr>
          <a:xfrm>
            <a:off x="8939633" y="6216267"/>
            <a:ext cx="2906400" cy="51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200">
                <a:solidFill>
                  <a:srgbClr val="0C477F"/>
                </a:solidFill>
              </a:defRPr>
            </a:lvl1pPr>
            <a:lvl2pPr lvl="1" algn="r" rtl="0">
              <a:spcBef>
                <a:spcPts val="2133"/>
              </a:spcBef>
              <a:spcAft>
                <a:spcPts val="0"/>
              </a:spcAft>
              <a:buNone/>
              <a:defRPr sz="1200"/>
            </a:lvl2pPr>
            <a:lvl3pPr lvl="2" algn="r" rtl="0">
              <a:spcBef>
                <a:spcPts val="2133"/>
              </a:spcBef>
              <a:spcAft>
                <a:spcPts val="0"/>
              </a:spcAft>
              <a:buNone/>
              <a:defRPr sz="1200"/>
            </a:lvl3pPr>
            <a:lvl4pPr lvl="3" algn="r" rtl="0">
              <a:spcBef>
                <a:spcPts val="2133"/>
              </a:spcBef>
              <a:spcAft>
                <a:spcPts val="0"/>
              </a:spcAft>
              <a:buNone/>
              <a:defRPr sz="1200"/>
            </a:lvl4pPr>
            <a:lvl5pPr lvl="4" algn="r" rtl="0">
              <a:spcBef>
                <a:spcPts val="2133"/>
              </a:spcBef>
              <a:spcAft>
                <a:spcPts val="0"/>
              </a:spcAft>
              <a:buNone/>
              <a:defRPr sz="1200"/>
            </a:lvl5pPr>
            <a:lvl6pPr lvl="5" algn="r" rtl="0">
              <a:spcBef>
                <a:spcPts val="2133"/>
              </a:spcBef>
              <a:spcAft>
                <a:spcPts val="0"/>
              </a:spcAft>
              <a:buNone/>
              <a:defRPr sz="1200"/>
            </a:lvl6pPr>
            <a:lvl7pPr lvl="6" algn="r" rtl="0">
              <a:spcBef>
                <a:spcPts val="2133"/>
              </a:spcBef>
              <a:spcAft>
                <a:spcPts val="0"/>
              </a:spcAft>
              <a:buNone/>
              <a:defRPr sz="1200"/>
            </a:lvl7pPr>
            <a:lvl8pPr lvl="7" algn="r" rtl="0">
              <a:spcBef>
                <a:spcPts val="2133"/>
              </a:spcBef>
              <a:spcAft>
                <a:spcPts val="0"/>
              </a:spcAft>
              <a:buNone/>
              <a:defRPr sz="1200"/>
            </a:lvl8pPr>
            <a:lvl9pPr lvl="8" algn="r" rtl="0">
              <a:spcBef>
                <a:spcPts val="2133"/>
              </a:spcBef>
              <a:spcAft>
                <a:spcPts val="2133"/>
              </a:spcAft>
              <a:buNone/>
              <a:defRPr sz="1200"/>
            </a:lvl9pPr>
          </a:lstStyle>
          <a:p>
            <a:endParaRPr/>
          </a:p>
        </p:txBody>
      </p:sp>
      <p:sp>
        <p:nvSpPr>
          <p:cNvPr id="558" name="Google Shape;558;p127"/>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78605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Main point 1 2">
  <p:cSld name="Main point 1 2">
    <p:spTree>
      <p:nvGrpSpPr>
        <p:cNvPr id="1" name="Shape 559"/>
        <p:cNvGrpSpPr/>
        <p:nvPr/>
      </p:nvGrpSpPr>
      <p:grpSpPr>
        <a:xfrm>
          <a:off x="0" y="0"/>
          <a:ext cx="0" cy="0"/>
          <a:chOff x="0" y="0"/>
          <a:chExt cx="0" cy="0"/>
        </a:xfrm>
      </p:grpSpPr>
      <p:sp>
        <p:nvSpPr>
          <p:cNvPr id="560" name="Google Shape;560;p128"/>
          <p:cNvSpPr txBox="1">
            <a:spLocks noGrp="1"/>
          </p:cNvSpPr>
          <p:nvPr>
            <p:ph type="title"/>
          </p:nvPr>
        </p:nvSpPr>
        <p:spPr>
          <a:xfrm>
            <a:off x="653667" y="600200"/>
            <a:ext cx="10842800" cy="5454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1pPr>
            <a:lvl2pPr lvl="1"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2pPr>
            <a:lvl3pPr lvl="2"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3pPr>
            <a:lvl4pPr lvl="3"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4pPr>
            <a:lvl5pPr lvl="4"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5pPr>
            <a:lvl6pPr lvl="5"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6pPr>
            <a:lvl7pPr lvl="6"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7pPr>
            <a:lvl8pPr lvl="7"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8pPr>
            <a:lvl9pPr lvl="8"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9pPr>
          </a:lstStyle>
          <a:p>
            <a:endParaRPr/>
          </a:p>
        </p:txBody>
      </p:sp>
      <p:cxnSp>
        <p:nvCxnSpPr>
          <p:cNvPr id="561" name="Google Shape;561;p128"/>
          <p:cNvCxnSpPr/>
          <p:nvPr/>
        </p:nvCxnSpPr>
        <p:spPr>
          <a:xfrm>
            <a:off x="415600" y="6216251"/>
            <a:ext cx="11328800" cy="0"/>
          </a:xfrm>
          <a:prstGeom prst="straightConnector1">
            <a:avLst/>
          </a:prstGeom>
          <a:noFill/>
          <a:ln w="9525" cap="flat" cmpd="sng">
            <a:solidFill>
              <a:srgbClr val="595959"/>
            </a:solidFill>
            <a:prstDash val="solid"/>
            <a:round/>
            <a:headEnd type="none" w="med" len="med"/>
            <a:tailEnd type="none" w="med" len="med"/>
          </a:ln>
        </p:spPr>
      </p:cxnSp>
      <p:sp>
        <p:nvSpPr>
          <p:cNvPr id="562" name="Google Shape;562;p128"/>
          <p:cNvSpPr txBox="1">
            <a:spLocks noGrp="1"/>
          </p:cNvSpPr>
          <p:nvPr>
            <p:ph type="subTitle" idx="1"/>
          </p:nvPr>
        </p:nvSpPr>
        <p:spPr>
          <a:xfrm>
            <a:off x="8939633" y="6216267"/>
            <a:ext cx="2906400" cy="51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200">
                <a:solidFill>
                  <a:srgbClr val="0C477F"/>
                </a:solidFill>
              </a:defRPr>
            </a:lvl1pPr>
            <a:lvl2pPr lvl="1" algn="r" rtl="0">
              <a:spcBef>
                <a:spcPts val="2133"/>
              </a:spcBef>
              <a:spcAft>
                <a:spcPts val="0"/>
              </a:spcAft>
              <a:buNone/>
              <a:defRPr sz="1200"/>
            </a:lvl2pPr>
            <a:lvl3pPr lvl="2" algn="r" rtl="0">
              <a:spcBef>
                <a:spcPts val="2133"/>
              </a:spcBef>
              <a:spcAft>
                <a:spcPts val="0"/>
              </a:spcAft>
              <a:buNone/>
              <a:defRPr sz="1200"/>
            </a:lvl3pPr>
            <a:lvl4pPr lvl="3" algn="r" rtl="0">
              <a:spcBef>
                <a:spcPts val="2133"/>
              </a:spcBef>
              <a:spcAft>
                <a:spcPts val="0"/>
              </a:spcAft>
              <a:buNone/>
              <a:defRPr sz="1200"/>
            </a:lvl4pPr>
            <a:lvl5pPr lvl="4" algn="r" rtl="0">
              <a:spcBef>
                <a:spcPts val="2133"/>
              </a:spcBef>
              <a:spcAft>
                <a:spcPts val="0"/>
              </a:spcAft>
              <a:buNone/>
              <a:defRPr sz="1200"/>
            </a:lvl5pPr>
            <a:lvl6pPr lvl="5" algn="r" rtl="0">
              <a:spcBef>
                <a:spcPts val="2133"/>
              </a:spcBef>
              <a:spcAft>
                <a:spcPts val="0"/>
              </a:spcAft>
              <a:buNone/>
              <a:defRPr sz="1200"/>
            </a:lvl6pPr>
            <a:lvl7pPr lvl="6" algn="r" rtl="0">
              <a:spcBef>
                <a:spcPts val="2133"/>
              </a:spcBef>
              <a:spcAft>
                <a:spcPts val="0"/>
              </a:spcAft>
              <a:buNone/>
              <a:defRPr sz="1200"/>
            </a:lvl7pPr>
            <a:lvl8pPr lvl="7" algn="r" rtl="0">
              <a:spcBef>
                <a:spcPts val="2133"/>
              </a:spcBef>
              <a:spcAft>
                <a:spcPts val="0"/>
              </a:spcAft>
              <a:buNone/>
              <a:defRPr sz="1200"/>
            </a:lvl8pPr>
            <a:lvl9pPr lvl="8" algn="r" rtl="0">
              <a:spcBef>
                <a:spcPts val="2133"/>
              </a:spcBef>
              <a:spcAft>
                <a:spcPts val="2133"/>
              </a:spcAft>
              <a:buNone/>
              <a:defRPr sz="1200"/>
            </a:lvl9pPr>
          </a:lstStyle>
          <a:p>
            <a:endParaRPr/>
          </a:p>
        </p:txBody>
      </p:sp>
      <p:sp>
        <p:nvSpPr>
          <p:cNvPr id="563" name="Google Shape;563;p128"/>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952232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Main point 1 3">
  <p:cSld name="Main point 1 3">
    <p:spTree>
      <p:nvGrpSpPr>
        <p:cNvPr id="1" name="Shape 564"/>
        <p:cNvGrpSpPr/>
        <p:nvPr/>
      </p:nvGrpSpPr>
      <p:grpSpPr>
        <a:xfrm>
          <a:off x="0" y="0"/>
          <a:ext cx="0" cy="0"/>
          <a:chOff x="0" y="0"/>
          <a:chExt cx="0" cy="0"/>
        </a:xfrm>
      </p:grpSpPr>
      <p:sp>
        <p:nvSpPr>
          <p:cNvPr id="565" name="Google Shape;565;p129"/>
          <p:cNvSpPr txBox="1">
            <a:spLocks noGrp="1"/>
          </p:cNvSpPr>
          <p:nvPr>
            <p:ph type="title"/>
          </p:nvPr>
        </p:nvSpPr>
        <p:spPr>
          <a:xfrm>
            <a:off x="653667" y="600200"/>
            <a:ext cx="10842800" cy="5454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1pPr>
            <a:lvl2pPr lvl="1"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2pPr>
            <a:lvl3pPr lvl="2"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3pPr>
            <a:lvl4pPr lvl="3"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4pPr>
            <a:lvl5pPr lvl="4"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5pPr>
            <a:lvl6pPr lvl="5"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6pPr>
            <a:lvl7pPr lvl="6"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7pPr>
            <a:lvl8pPr lvl="7"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8pPr>
            <a:lvl9pPr lvl="8"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9pPr>
          </a:lstStyle>
          <a:p>
            <a:endParaRPr/>
          </a:p>
        </p:txBody>
      </p:sp>
      <p:cxnSp>
        <p:nvCxnSpPr>
          <p:cNvPr id="566" name="Google Shape;566;p129"/>
          <p:cNvCxnSpPr/>
          <p:nvPr/>
        </p:nvCxnSpPr>
        <p:spPr>
          <a:xfrm>
            <a:off x="415600" y="6216251"/>
            <a:ext cx="11328800" cy="0"/>
          </a:xfrm>
          <a:prstGeom prst="straightConnector1">
            <a:avLst/>
          </a:prstGeom>
          <a:noFill/>
          <a:ln w="9525" cap="flat" cmpd="sng">
            <a:solidFill>
              <a:srgbClr val="595959"/>
            </a:solidFill>
            <a:prstDash val="solid"/>
            <a:round/>
            <a:headEnd type="none" w="med" len="med"/>
            <a:tailEnd type="none" w="med" len="med"/>
          </a:ln>
        </p:spPr>
      </p:cxnSp>
      <p:sp>
        <p:nvSpPr>
          <p:cNvPr id="567" name="Google Shape;567;p129"/>
          <p:cNvSpPr txBox="1">
            <a:spLocks noGrp="1"/>
          </p:cNvSpPr>
          <p:nvPr>
            <p:ph type="subTitle" idx="1"/>
          </p:nvPr>
        </p:nvSpPr>
        <p:spPr>
          <a:xfrm>
            <a:off x="8939633" y="6216267"/>
            <a:ext cx="2906400" cy="51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200">
                <a:solidFill>
                  <a:srgbClr val="0C477F"/>
                </a:solidFill>
              </a:defRPr>
            </a:lvl1pPr>
            <a:lvl2pPr lvl="1" algn="r" rtl="0">
              <a:spcBef>
                <a:spcPts val="2133"/>
              </a:spcBef>
              <a:spcAft>
                <a:spcPts val="0"/>
              </a:spcAft>
              <a:buNone/>
              <a:defRPr sz="1200"/>
            </a:lvl2pPr>
            <a:lvl3pPr lvl="2" algn="r" rtl="0">
              <a:spcBef>
                <a:spcPts val="2133"/>
              </a:spcBef>
              <a:spcAft>
                <a:spcPts val="0"/>
              </a:spcAft>
              <a:buNone/>
              <a:defRPr sz="1200"/>
            </a:lvl3pPr>
            <a:lvl4pPr lvl="3" algn="r" rtl="0">
              <a:spcBef>
                <a:spcPts val="2133"/>
              </a:spcBef>
              <a:spcAft>
                <a:spcPts val="0"/>
              </a:spcAft>
              <a:buNone/>
              <a:defRPr sz="1200"/>
            </a:lvl4pPr>
            <a:lvl5pPr lvl="4" algn="r" rtl="0">
              <a:spcBef>
                <a:spcPts val="2133"/>
              </a:spcBef>
              <a:spcAft>
                <a:spcPts val="0"/>
              </a:spcAft>
              <a:buNone/>
              <a:defRPr sz="1200"/>
            </a:lvl5pPr>
            <a:lvl6pPr lvl="5" algn="r" rtl="0">
              <a:spcBef>
                <a:spcPts val="2133"/>
              </a:spcBef>
              <a:spcAft>
                <a:spcPts val="0"/>
              </a:spcAft>
              <a:buNone/>
              <a:defRPr sz="1200"/>
            </a:lvl6pPr>
            <a:lvl7pPr lvl="6" algn="r" rtl="0">
              <a:spcBef>
                <a:spcPts val="2133"/>
              </a:spcBef>
              <a:spcAft>
                <a:spcPts val="0"/>
              </a:spcAft>
              <a:buNone/>
              <a:defRPr sz="1200"/>
            </a:lvl7pPr>
            <a:lvl8pPr lvl="7" algn="r" rtl="0">
              <a:spcBef>
                <a:spcPts val="2133"/>
              </a:spcBef>
              <a:spcAft>
                <a:spcPts val="0"/>
              </a:spcAft>
              <a:buNone/>
              <a:defRPr sz="1200"/>
            </a:lvl8pPr>
            <a:lvl9pPr lvl="8" algn="r" rtl="0">
              <a:spcBef>
                <a:spcPts val="2133"/>
              </a:spcBef>
              <a:spcAft>
                <a:spcPts val="2133"/>
              </a:spcAft>
              <a:buNone/>
              <a:defRPr sz="1200"/>
            </a:lvl9pPr>
          </a:lstStyle>
          <a:p>
            <a:endParaRPr/>
          </a:p>
        </p:txBody>
      </p:sp>
      <p:sp>
        <p:nvSpPr>
          <p:cNvPr id="568" name="Google Shape;568;p129"/>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629687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Main point 1 4">
  <p:cSld name="Main point 1 4">
    <p:spTree>
      <p:nvGrpSpPr>
        <p:cNvPr id="1" name="Shape 569"/>
        <p:cNvGrpSpPr/>
        <p:nvPr/>
      </p:nvGrpSpPr>
      <p:grpSpPr>
        <a:xfrm>
          <a:off x="0" y="0"/>
          <a:ext cx="0" cy="0"/>
          <a:chOff x="0" y="0"/>
          <a:chExt cx="0" cy="0"/>
        </a:xfrm>
      </p:grpSpPr>
      <p:sp>
        <p:nvSpPr>
          <p:cNvPr id="570" name="Google Shape;570;p130"/>
          <p:cNvSpPr txBox="1">
            <a:spLocks noGrp="1"/>
          </p:cNvSpPr>
          <p:nvPr>
            <p:ph type="title"/>
          </p:nvPr>
        </p:nvSpPr>
        <p:spPr>
          <a:xfrm>
            <a:off x="653667" y="600200"/>
            <a:ext cx="10842800" cy="5454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1pPr>
            <a:lvl2pPr lvl="1"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2pPr>
            <a:lvl3pPr lvl="2"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3pPr>
            <a:lvl4pPr lvl="3"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4pPr>
            <a:lvl5pPr lvl="4"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5pPr>
            <a:lvl6pPr lvl="5"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6pPr>
            <a:lvl7pPr lvl="6"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7pPr>
            <a:lvl8pPr lvl="7"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8pPr>
            <a:lvl9pPr lvl="8"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9pPr>
          </a:lstStyle>
          <a:p>
            <a:endParaRPr/>
          </a:p>
        </p:txBody>
      </p:sp>
      <p:cxnSp>
        <p:nvCxnSpPr>
          <p:cNvPr id="571" name="Google Shape;571;p130"/>
          <p:cNvCxnSpPr/>
          <p:nvPr/>
        </p:nvCxnSpPr>
        <p:spPr>
          <a:xfrm>
            <a:off x="415600" y="6216251"/>
            <a:ext cx="11328800" cy="0"/>
          </a:xfrm>
          <a:prstGeom prst="straightConnector1">
            <a:avLst/>
          </a:prstGeom>
          <a:noFill/>
          <a:ln w="9525" cap="flat" cmpd="sng">
            <a:solidFill>
              <a:srgbClr val="595959"/>
            </a:solidFill>
            <a:prstDash val="solid"/>
            <a:round/>
            <a:headEnd type="none" w="med" len="med"/>
            <a:tailEnd type="none" w="med" len="med"/>
          </a:ln>
        </p:spPr>
      </p:cxnSp>
      <p:sp>
        <p:nvSpPr>
          <p:cNvPr id="572" name="Google Shape;572;p130"/>
          <p:cNvSpPr txBox="1">
            <a:spLocks noGrp="1"/>
          </p:cNvSpPr>
          <p:nvPr>
            <p:ph type="subTitle" idx="1"/>
          </p:nvPr>
        </p:nvSpPr>
        <p:spPr>
          <a:xfrm>
            <a:off x="8939633" y="6216267"/>
            <a:ext cx="2906400" cy="51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200">
                <a:solidFill>
                  <a:srgbClr val="0C477F"/>
                </a:solidFill>
              </a:defRPr>
            </a:lvl1pPr>
            <a:lvl2pPr lvl="1" algn="r" rtl="0">
              <a:spcBef>
                <a:spcPts val="2133"/>
              </a:spcBef>
              <a:spcAft>
                <a:spcPts val="0"/>
              </a:spcAft>
              <a:buNone/>
              <a:defRPr sz="1200"/>
            </a:lvl2pPr>
            <a:lvl3pPr lvl="2" algn="r" rtl="0">
              <a:spcBef>
                <a:spcPts val="2133"/>
              </a:spcBef>
              <a:spcAft>
                <a:spcPts val="0"/>
              </a:spcAft>
              <a:buNone/>
              <a:defRPr sz="1200"/>
            </a:lvl3pPr>
            <a:lvl4pPr lvl="3" algn="r" rtl="0">
              <a:spcBef>
                <a:spcPts val="2133"/>
              </a:spcBef>
              <a:spcAft>
                <a:spcPts val="0"/>
              </a:spcAft>
              <a:buNone/>
              <a:defRPr sz="1200"/>
            </a:lvl4pPr>
            <a:lvl5pPr lvl="4" algn="r" rtl="0">
              <a:spcBef>
                <a:spcPts val="2133"/>
              </a:spcBef>
              <a:spcAft>
                <a:spcPts val="0"/>
              </a:spcAft>
              <a:buNone/>
              <a:defRPr sz="1200"/>
            </a:lvl5pPr>
            <a:lvl6pPr lvl="5" algn="r" rtl="0">
              <a:spcBef>
                <a:spcPts val="2133"/>
              </a:spcBef>
              <a:spcAft>
                <a:spcPts val="0"/>
              </a:spcAft>
              <a:buNone/>
              <a:defRPr sz="1200"/>
            </a:lvl6pPr>
            <a:lvl7pPr lvl="6" algn="r" rtl="0">
              <a:spcBef>
                <a:spcPts val="2133"/>
              </a:spcBef>
              <a:spcAft>
                <a:spcPts val="0"/>
              </a:spcAft>
              <a:buNone/>
              <a:defRPr sz="1200"/>
            </a:lvl7pPr>
            <a:lvl8pPr lvl="7" algn="r" rtl="0">
              <a:spcBef>
                <a:spcPts val="2133"/>
              </a:spcBef>
              <a:spcAft>
                <a:spcPts val="0"/>
              </a:spcAft>
              <a:buNone/>
              <a:defRPr sz="1200"/>
            </a:lvl8pPr>
            <a:lvl9pPr lvl="8" algn="r" rtl="0">
              <a:spcBef>
                <a:spcPts val="2133"/>
              </a:spcBef>
              <a:spcAft>
                <a:spcPts val="2133"/>
              </a:spcAft>
              <a:buNone/>
              <a:defRPr sz="1200"/>
            </a:lvl9pPr>
          </a:lstStyle>
          <a:p>
            <a:endParaRPr/>
          </a:p>
        </p:txBody>
      </p:sp>
      <p:sp>
        <p:nvSpPr>
          <p:cNvPr id="573" name="Google Shape;573;p130"/>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337399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lank 2">
  <p:cSld name="Blank 2">
    <p:spTree>
      <p:nvGrpSpPr>
        <p:cNvPr id="1" name="Shape 574"/>
        <p:cNvGrpSpPr/>
        <p:nvPr/>
      </p:nvGrpSpPr>
      <p:grpSpPr>
        <a:xfrm>
          <a:off x="0" y="0"/>
          <a:ext cx="0" cy="0"/>
          <a:chOff x="0" y="0"/>
          <a:chExt cx="0" cy="0"/>
        </a:xfrm>
      </p:grpSpPr>
      <p:sp>
        <p:nvSpPr>
          <p:cNvPr id="575" name="Google Shape;575;p131"/>
          <p:cNvSpPr txBox="1"/>
          <p:nvPr/>
        </p:nvSpPr>
        <p:spPr>
          <a:xfrm>
            <a:off x="7494300" y="6304300"/>
            <a:ext cx="3307200" cy="471200"/>
          </a:xfrm>
          <a:prstGeom prst="rect">
            <a:avLst/>
          </a:prstGeom>
          <a:noFill/>
          <a:ln>
            <a:noFill/>
          </a:ln>
        </p:spPr>
        <p:txBody>
          <a:bodyPr spcFirstLastPara="1" wrap="square" lIns="121900" tIns="121900" rIns="121900" bIns="121900" anchor="b" anchorCtr="0">
            <a:noAutofit/>
          </a:bodyPr>
          <a:lstStyle/>
          <a:p>
            <a:pPr marL="0" lvl="0" indent="0" algn="r" rtl="0">
              <a:spcBef>
                <a:spcPts val="0"/>
              </a:spcBef>
              <a:spcAft>
                <a:spcPts val="0"/>
              </a:spcAft>
              <a:buNone/>
            </a:pPr>
            <a:endParaRPr sz="1333" b="1">
              <a:solidFill>
                <a:srgbClr val="FFFFFF"/>
              </a:solidFill>
              <a:highlight>
                <a:srgbClr val="CF1B41"/>
              </a:highlight>
              <a:latin typeface="Proxima Nova"/>
              <a:ea typeface="Proxima Nova"/>
              <a:cs typeface="Proxima Nova"/>
              <a:sym typeface="Proxima Nova"/>
            </a:endParaRPr>
          </a:p>
        </p:txBody>
      </p:sp>
      <p:sp>
        <p:nvSpPr>
          <p:cNvPr id="576" name="Google Shape;576;p131"/>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7775767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Main point 2">
  <p:cSld name="Main point 2">
    <p:bg>
      <p:bgPr>
        <a:solidFill>
          <a:srgbClr val="F5F5F6"/>
        </a:solidFill>
        <a:effectLst/>
      </p:bgPr>
    </p:bg>
    <p:spTree>
      <p:nvGrpSpPr>
        <p:cNvPr id="1" name="Shape 577"/>
        <p:cNvGrpSpPr/>
        <p:nvPr/>
      </p:nvGrpSpPr>
      <p:grpSpPr>
        <a:xfrm>
          <a:off x="0" y="0"/>
          <a:ext cx="0" cy="0"/>
          <a:chOff x="0" y="0"/>
          <a:chExt cx="0" cy="0"/>
        </a:xfrm>
      </p:grpSpPr>
      <p:sp>
        <p:nvSpPr>
          <p:cNvPr id="578" name="Google Shape;578;p132"/>
          <p:cNvSpPr txBox="1">
            <a:spLocks noGrp="1"/>
          </p:cNvSpPr>
          <p:nvPr>
            <p:ph type="title"/>
          </p:nvPr>
        </p:nvSpPr>
        <p:spPr>
          <a:xfrm>
            <a:off x="774600" y="600200"/>
            <a:ext cx="10642800" cy="54544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Clr>
                <a:srgbClr val="0E77AC"/>
              </a:buClr>
              <a:buSzPts val="3000"/>
              <a:buFont typeface="IBM Plex Sans Medium"/>
              <a:buNone/>
              <a:defRPr sz="4000">
                <a:solidFill>
                  <a:srgbClr val="0E77AC"/>
                </a:solidFill>
                <a:latin typeface="IBM Plex Sans Medium"/>
                <a:ea typeface="IBM Plex Sans Medium"/>
                <a:cs typeface="IBM Plex Sans Medium"/>
                <a:sym typeface="IBM Plex Sans Medium"/>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579" name="Google Shape;579;p132"/>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5967380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580"/>
        <p:cNvGrpSpPr/>
        <p:nvPr/>
      </p:nvGrpSpPr>
      <p:grpSpPr>
        <a:xfrm>
          <a:off x="0" y="0"/>
          <a:ext cx="0" cy="0"/>
          <a:chOff x="0" y="0"/>
          <a:chExt cx="0" cy="0"/>
        </a:xfrm>
      </p:grpSpPr>
      <p:sp>
        <p:nvSpPr>
          <p:cNvPr id="581" name="Google Shape;581;p133"/>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82" name="Google Shape;582;p133"/>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507987" rtl="0">
              <a:spcBef>
                <a:spcPts val="0"/>
              </a:spcBef>
              <a:spcAft>
                <a:spcPts val="0"/>
              </a:spcAft>
              <a:buSzPts val="2400"/>
              <a:buChar char="➔"/>
              <a:defRPr/>
            </a:lvl1pPr>
            <a:lvl2pPr marL="1219170" lvl="1" indent="-474121" rtl="0">
              <a:spcBef>
                <a:spcPts val="2133"/>
              </a:spcBef>
              <a:spcAft>
                <a:spcPts val="0"/>
              </a:spcAft>
              <a:buSzPts val="2000"/>
              <a:buChar char="◆"/>
              <a:defRPr/>
            </a:lvl2pPr>
            <a:lvl3pPr marL="1828754" lvl="2" indent="-457189" rtl="0">
              <a:spcBef>
                <a:spcPts val="2133"/>
              </a:spcBef>
              <a:spcAft>
                <a:spcPts val="0"/>
              </a:spcAft>
              <a:buSzPts val="1800"/>
              <a:buChar char="●"/>
              <a:defRPr/>
            </a:lvl3pPr>
            <a:lvl4pPr marL="2438339" lvl="3" indent="-457189" rtl="0">
              <a:spcBef>
                <a:spcPts val="2133"/>
              </a:spcBef>
              <a:spcAft>
                <a:spcPts val="0"/>
              </a:spcAft>
              <a:buSzPts val="1800"/>
              <a:buChar char="○"/>
              <a:defRPr/>
            </a:lvl4pPr>
            <a:lvl5pPr marL="3047924" lvl="4" indent="-457189" rtl="0">
              <a:spcBef>
                <a:spcPts val="2133"/>
              </a:spcBef>
              <a:spcAft>
                <a:spcPts val="0"/>
              </a:spcAft>
              <a:buSzPts val="1800"/>
              <a:buChar char="◆"/>
              <a:defRPr/>
            </a:lvl5pPr>
            <a:lvl6pPr marL="3657509" lvl="5" indent="-457189" rtl="0">
              <a:spcBef>
                <a:spcPts val="2133"/>
              </a:spcBef>
              <a:spcAft>
                <a:spcPts val="0"/>
              </a:spcAft>
              <a:buSzPts val="1800"/>
              <a:buChar char="●"/>
              <a:defRPr/>
            </a:lvl6pPr>
            <a:lvl7pPr marL="4267093" lvl="6" indent="-457189" rtl="0">
              <a:spcBef>
                <a:spcPts val="2133"/>
              </a:spcBef>
              <a:spcAft>
                <a:spcPts val="0"/>
              </a:spcAft>
              <a:buSzPts val="1800"/>
              <a:buChar char="○"/>
              <a:defRPr/>
            </a:lvl7pPr>
            <a:lvl8pPr marL="4876678" lvl="7" indent="-457189" rtl="0">
              <a:spcBef>
                <a:spcPts val="2133"/>
              </a:spcBef>
              <a:spcAft>
                <a:spcPts val="0"/>
              </a:spcAft>
              <a:buSzPts val="1800"/>
              <a:buChar char="◆"/>
              <a:defRPr/>
            </a:lvl8pPr>
            <a:lvl9pPr marL="5486263" lvl="8" indent="-457189" rtl="0">
              <a:spcBef>
                <a:spcPts val="2133"/>
              </a:spcBef>
              <a:spcAft>
                <a:spcPts val="2133"/>
              </a:spcAft>
              <a:buSzPts val="1800"/>
              <a:buChar char="●"/>
              <a:defRPr/>
            </a:lvl9pPr>
          </a:lstStyle>
          <a:p>
            <a:endParaRPr/>
          </a:p>
        </p:txBody>
      </p:sp>
      <p:sp>
        <p:nvSpPr>
          <p:cNvPr id="583" name="Google Shape;583;p133"/>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27918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Slide Number Placeholder 12"/>
          <p:cNvSpPr>
            <a:spLocks noGrp="1"/>
          </p:cNvSpPr>
          <p:nvPr>
            <p:ph type="sldNum" sz="quarter" idx="12"/>
          </p:nvPr>
        </p:nvSpPr>
        <p:spPr>
          <a:xfrm>
            <a:off x="838200" y="6292745"/>
            <a:ext cx="2743200" cy="365125"/>
          </a:xfrm>
          <a:prstGeom prst="rect">
            <a:avLst/>
          </a:prstGeom>
        </p:spPr>
        <p:txBody>
          <a:bodyPr/>
          <a:lstStyle>
            <a:lvl1pPr algn="l">
              <a:defRPr>
                <a:latin typeface="Arial" panose="020B0604020202020204" pitchFamily="34" charset="0"/>
                <a:cs typeface="Arial" panose="020B0604020202020204" pitchFamily="34" charset="0"/>
              </a:defRPr>
            </a:lvl1pPr>
          </a:lstStyle>
          <a:p>
            <a:fld id="{11667983-CBF9-46CF-B30E-1357F6940FC3}" type="slidenum">
              <a:rPr lang="en-US" smtClean="0"/>
              <a:pPr/>
              <a:t>‹#›</a:t>
            </a:fld>
            <a:endParaRPr lang="en-US"/>
          </a:p>
        </p:txBody>
      </p:sp>
    </p:spTree>
    <p:extLst>
      <p:ext uri="{BB962C8B-B14F-4D97-AF65-F5344CB8AC3E}">
        <p14:creationId xmlns:p14="http://schemas.microsoft.com/office/powerpoint/2010/main" val="422272453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lank 3">
  <p:cSld name="Blank 3">
    <p:spTree>
      <p:nvGrpSpPr>
        <p:cNvPr id="1" name="Shape 584"/>
        <p:cNvGrpSpPr/>
        <p:nvPr/>
      </p:nvGrpSpPr>
      <p:grpSpPr>
        <a:xfrm>
          <a:off x="0" y="0"/>
          <a:ext cx="0" cy="0"/>
          <a:chOff x="0" y="0"/>
          <a:chExt cx="0" cy="0"/>
        </a:xfrm>
      </p:grpSpPr>
      <p:sp>
        <p:nvSpPr>
          <p:cNvPr id="585" name="Google Shape;585;p134"/>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505898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Main point 3">
  <p:cSld name="Main point 3">
    <p:bg>
      <p:bgPr>
        <a:solidFill>
          <a:srgbClr val="F5F5F6"/>
        </a:solidFill>
        <a:effectLst/>
      </p:bgPr>
    </p:bg>
    <p:spTree>
      <p:nvGrpSpPr>
        <p:cNvPr id="1" name="Shape 586"/>
        <p:cNvGrpSpPr/>
        <p:nvPr/>
      </p:nvGrpSpPr>
      <p:grpSpPr>
        <a:xfrm>
          <a:off x="0" y="0"/>
          <a:ext cx="0" cy="0"/>
          <a:chOff x="0" y="0"/>
          <a:chExt cx="0" cy="0"/>
        </a:xfrm>
      </p:grpSpPr>
      <p:sp>
        <p:nvSpPr>
          <p:cNvPr id="587" name="Google Shape;587;p135"/>
          <p:cNvSpPr txBox="1">
            <a:spLocks noGrp="1"/>
          </p:cNvSpPr>
          <p:nvPr>
            <p:ph type="title"/>
          </p:nvPr>
        </p:nvSpPr>
        <p:spPr>
          <a:xfrm>
            <a:off x="774600" y="600200"/>
            <a:ext cx="10642800" cy="54544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Clr>
                <a:srgbClr val="0E77AC"/>
              </a:buClr>
              <a:buSzPts val="3000"/>
              <a:buFont typeface="IBM Plex Sans Medium"/>
              <a:buNone/>
              <a:defRPr sz="4000">
                <a:solidFill>
                  <a:srgbClr val="0E77AC"/>
                </a:solidFill>
                <a:latin typeface="IBM Plex Sans Medium"/>
                <a:ea typeface="IBM Plex Sans Medium"/>
                <a:cs typeface="IBM Plex Sans Medium"/>
                <a:sym typeface="IBM Plex Sans Medium"/>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588" name="Google Shape;588;p135"/>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3422843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589"/>
        <p:cNvGrpSpPr/>
        <p:nvPr/>
      </p:nvGrpSpPr>
      <p:grpSpPr>
        <a:xfrm>
          <a:off x="0" y="0"/>
          <a:ext cx="0" cy="0"/>
          <a:chOff x="0" y="0"/>
          <a:chExt cx="0" cy="0"/>
        </a:xfrm>
      </p:grpSpPr>
      <p:sp>
        <p:nvSpPr>
          <p:cNvPr id="590" name="Google Shape;590;p13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1" name="Google Shape;591;p136"/>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507987" rtl="0">
              <a:spcBef>
                <a:spcPts val="0"/>
              </a:spcBef>
              <a:spcAft>
                <a:spcPts val="0"/>
              </a:spcAft>
              <a:buSzPts val="2400"/>
              <a:buChar char="➔"/>
              <a:defRPr/>
            </a:lvl1pPr>
            <a:lvl2pPr marL="1219170" lvl="1" indent="-474121" rtl="0">
              <a:spcBef>
                <a:spcPts val="2133"/>
              </a:spcBef>
              <a:spcAft>
                <a:spcPts val="0"/>
              </a:spcAft>
              <a:buSzPts val="2000"/>
              <a:buChar char="◆"/>
              <a:defRPr/>
            </a:lvl2pPr>
            <a:lvl3pPr marL="1828754" lvl="2" indent="-457189" rtl="0">
              <a:spcBef>
                <a:spcPts val="2133"/>
              </a:spcBef>
              <a:spcAft>
                <a:spcPts val="0"/>
              </a:spcAft>
              <a:buSzPts val="1800"/>
              <a:buChar char="●"/>
              <a:defRPr/>
            </a:lvl3pPr>
            <a:lvl4pPr marL="2438339" lvl="3" indent="-457189" rtl="0">
              <a:spcBef>
                <a:spcPts val="2133"/>
              </a:spcBef>
              <a:spcAft>
                <a:spcPts val="0"/>
              </a:spcAft>
              <a:buSzPts val="1800"/>
              <a:buChar char="○"/>
              <a:defRPr/>
            </a:lvl4pPr>
            <a:lvl5pPr marL="3047924" lvl="4" indent="-457189" rtl="0">
              <a:spcBef>
                <a:spcPts val="2133"/>
              </a:spcBef>
              <a:spcAft>
                <a:spcPts val="0"/>
              </a:spcAft>
              <a:buSzPts val="1800"/>
              <a:buChar char="◆"/>
              <a:defRPr/>
            </a:lvl5pPr>
            <a:lvl6pPr marL="3657509" lvl="5" indent="-457189" rtl="0">
              <a:spcBef>
                <a:spcPts val="2133"/>
              </a:spcBef>
              <a:spcAft>
                <a:spcPts val="0"/>
              </a:spcAft>
              <a:buSzPts val="1800"/>
              <a:buChar char="●"/>
              <a:defRPr/>
            </a:lvl6pPr>
            <a:lvl7pPr marL="4267093" lvl="6" indent="-457189" rtl="0">
              <a:spcBef>
                <a:spcPts val="2133"/>
              </a:spcBef>
              <a:spcAft>
                <a:spcPts val="0"/>
              </a:spcAft>
              <a:buSzPts val="1800"/>
              <a:buChar char="○"/>
              <a:defRPr/>
            </a:lvl7pPr>
            <a:lvl8pPr marL="4876678" lvl="7" indent="-457189" rtl="0">
              <a:spcBef>
                <a:spcPts val="2133"/>
              </a:spcBef>
              <a:spcAft>
                <a:spcPts val="0"/>
              </a:spcAft>
              <a:buSzPts val="1800"/>
              <a:buChar char="◆"/>
              <a:defRPr/>
            </a:lvl8pPr>
            <a:lvl9pPr marL="5486263" lvl="8" indent="-457189" rtl="0">
              <a:spcBef>
                <a:spcPts val="2133"/>
              </a:spcBef>
              <a:spcAft>
                <a:spcPts val="2133"/>
              </a:spcAft>
              <a:buSzPts val="1800"/>
              <a:buChar char="●"/>
              <a:defRPr/>
            </a:lvl9pPr>
          </a:lstStyle>
          <a:p>
            <a:endParaRPr/>
          </a:p>
        </p:txBody>
      </p:sp>
      <p:sp>
        <p:nvSpPr>
          <p:cNvPr id="592" name="Google Shape;592;p136"/>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802185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Main point 1 5">
  <p:cSld name="Main point 1 5">
    <p:spTree>
      <p:nvGrpSpPr>
        <p:cNvPr id="1" name="Shape 593"/>
        <p:cNvGrpSpPr/>
        <p:nvPr/>
      </p:nvGrpSpPr>
      <p:grpSpPr>
        <a:xfrm>
          <a:off x="0" y="0"/>
          <a:ext cx="0" cy="0"/>
          <a:chOff x="0" y="0"/>
          <a:chExt cx="0" cy="0"/>
        </a:xfrm>
      </p:grpSpPr>
      <p:sp>
        <p:nvSpPr>
          <p:cNvPr id="594" name="Google Shape;594;p137"/>
          <p:cNvSpPr txBox="1">
            <a:spLocks noGrp="1"/>
          </p:cNvSpPr>
          <p:nvPr>
            <p:ph type="title"/>
          </p:nvPr>
        </p:nvSpPr>
        <p:spPr>
          <a:xfrm>
            <a:off x="653667" y="600200"/>
            <a:ext cx="10842800" cy="5454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1pPr>
            <a:lvl2pPr lvl="1"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2pPr>
            <a:lvl3pPr lvl="2"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3pPr>
            <a:lvl4pPr lvl="3"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4pPr>
            <a:lvl5pPr lvl="4"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5pPr>
            <a:lvl6pPr lvl="5"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6pPr>
            <a:lvl7pPr lvl="6"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7pPr>
            <a:lvl8pPr lvl="7"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8pPr>
            <a:lvl9pPr lvl="8"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9pPr>
          </a:lstStyle>
          <a:p>
            <a:endParaRPr/>
          </a:p>
        </p:txBody>
      </p:sp>
      <p:cxnSp>
        <p:nvCxnSpPr>
          <p:cNvPr id="595" name="Google Shape;595;p137"/>
          <p:cNvCxnSpPr/>
          <p:nvPr/>
        </p:nvCxnSpPr>
        <p:spPr>
          <a:xfrm>
            <a:off x="415600" y="6216251"/>
            <a:ext cx="11328800" cy="0"/>
          </a:xfrm>
          <a:prstGeom prst="straightConnector1">
            <a:avLst/>
          </a:prstGeom>
          <a:noFill/>
          <a:ln w="9525" cap="flat" cmpd="sng">
            <a:solidFill>
              <a:srgbClr val="595959"/>
            </a:solidFill>
            <a:prstDash val="solid"/>
            <a:round/>
            <a:headEnd type="none" w="med" len="med"/>
            <a:tailEnd type="none" w="med" len="med"/>
          </a:ln>
        </p:spPr>
      </p:cxnSp>
      <p:sp>
        <p:nvSpPr>
          <p:cNvPr id="596" name="Google Shape;596;p137"/>
          <p:cNvSpPr txBox="1">
            <a:spLocks noGrp="1"/>
          </p:cNvSpPr>
          <p:nvPr>
            <p:ph type="subTitle" idx="1"/>
          </p:nvPr>
        </p:nvSpPr>
        <p:spPr>
          <a:xfrm>
            <a:off x="8939633" y="6216267"/>
            <a:ext cx="2906400" cy="51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200">
                <a:solidFill>
                  <a:srgbClr val="0C477F"/>
                </a:solidFill>
              </a:defRPr>
            </a:lvl1pPr>
            <a:lvl2pPr lvl="1" algn="r" rtl="0">
              <a:spcBef>
                <a:spcPts val="2133"/>
              </a:spcBef>
              <a:spcAft>
                <a:spcPts val="0"/>
              </a:spcAft>
              <a:buNone/>
              <a:defRPr sz="1200"/>
            </a:lvl2pPr>
            <a:lvl3pPr lvl="2" algn="r" rtl="0">
              <a:spcBef>
                <a:spcPts val="2133"/>
              </a:spcBef>
              <a:spcAft>
                <a:spcPts val="0"/>
              </a:spcAft>
              <a:buNone/>
              <a:defRPr sz="1200"/>
            </a:lvl3pPr>
            <a:lvl4pPr lvl="3" algn="r" rtl="0">
              <a:spcBef>
                <a:spcPts val="2133"/>
              </a:spcBef>
              <a:spcAft>
                <a:spcPts val="0"/>
              </a:spcAft>
              <a:buNone/>
              <a:defRPr sz="1200"/>
            </a:lvl4pPr>
            <a:lvl5pPr lvl="4" algn="r" rtl="0">
              <a:spcBef>
                <a:spcPts val="2133"/>
              </a:spcBef>
              <a:spcAft>
                <a:spcPts val="0"/>
              </a:spcAft>
              <a:buNone/>
              <a:defRPr sz="1200"/>
            </a:lvl5pPr>
            <a:lvl6pPr lvl="5" algn="r" rtl="0">
              <a:spcBef>
                <a:spcPts val="2133"/>
              </a:spcBef>
              <a:spcAft>
                <a:spcPts val="0"/>
              </a:spcAft>
              <a:buNone/>
              <a:defRPr sz="1200"/>
            </a:lvl6pPr>
            <a:lvl7pPr lvl="6" algn="r" rtl="0">
              <a:spcBef>
                <a:spcPts val="2133"/>
              </a:spcBef>
              <a:spcAft>
                <a:spcPts val="0"/>
              </a:spcAft>
              <a:buNone/>
              <a:defRPr sz="1200"/>
            </a:lvl7pPr>
            <a:lvl8pPr lvl="7" algn="r" rtl="0">
              <a:spcBef>
                <a:spcPts val="2133"/>
              </a:spcBef>
              <a:spcAft>
                <a:spcPts val="0"/>
              </a:spcAft>
              <a:buNone/>
              <a:defRPr sz="1200"/>
            </a:lvl8pPr>
            <a:lvl9pPr lvl="8" algn="r" rtl="0">
              <a:spcBef>
                <a:spcPts val="2133"/>
              </a:spcBef>
              <a:spcAft>
                <a:spcPts val="2133"/>
              </a:spcAft>
              <a:buNone/>
              <a:defRPr sz="1200"/>
            </a:lvl9pPr>
          </a:lstStyle>
          <a:p>
            <a:endParaRPr/>
          </a:p>
        </p:txBody>
      </p:sp>
      <p:sp>
        <p:nvSpPr>
          <p:cNvPr id="597" name="Google Shape;597;p137"/>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604650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lank 4">
  <p:cSld name="Blank 4">
    <p:spTree>
      <p:nvGrpSpPr>
        <p:cNvPr id="1" name="Shape 598"/>
        <p:cNvGrpSpPr/>
        <p:nvPr/>
      </p:nvGrpSpPr>
      <p:grpSpPr>
        <a:xfrm>
          <a:off x="0" y="0"/>
          <a:ext cx="0" cy="0"/>
          <a:chOff x="0" y="0"/>
          <a:chExt cx="0" cy="0"/>
        </a:xfrm>
      </p:grpSpPr>
      <p:sp>
        <p:nvSpPr>
          <p:cNvPr id="599" name="Google Shape;599;p138"/>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809014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Main point 4">
  <p:cSld name="Main point 4">
    <p:bg>
      <p:bgPr>
        <a:solidFill>
          <a:srgbClr val="F5F5F6"/>
        </a:solidFill>
        <a:effectLst/>
      </p:bgPr>
    </p:bg>
    <p:spTree>
      <p:nvGrpSpPr>
        <p:cNvPr id="1" name="Shape 600"/>
        <p:cNvGrpSpPr/>
        <p:nvPr/>
      </p:nvGrpSpPr>
      <p:grpSpPr>
        <a:xfrm>
          <a:off x="0" y="0"/>
          <a:ext cx="0" cy="0"/>
          <a:chOff x="0" y="0"/>
          <a:chExt cx="0" cy="0"/>
        </a:xfrm>
      </p:grpSpPr>
      <p:sp>
        <p:nvSpPr>
          <p:cNvPr id="601" name="Google Shape;601;p139"/>
          <p:cNvSpPr txBox="1">
            <a:spLocks noGrp="1"/>
          </p:cNvSpPr>
          <p:nvPr>
            <p:ph type="title"/>
          </p:nvPr>
        </p:nvSpPr>
        <p:spPr>
          <a:xfrm>
            <a:off x="774600" y="600200"/>
            <a:ext cx="10642800" cy="54544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Clr>
                <a:srgbClr val="0E77AC"/>
              </a:buClr>
              <a:buSzPts val="3000"/>
              <a:buFont typeface="IBM Plex Sans Medium"/>
              <a:buNone/>
              <a:defRPr sz="4000">
                <a:solidFill>
                  <a:srgbClr val="0E77AC"/>
                </a:solidFill>
                <a:latin typeface="IBM Plex Sans Medium"/>
                <a:ea typeface="IBM Plex Sans Medium"/>
                <a:cs typeface="IBM Plex Sans Medium"/>
                <a:sym typeface="IBM Plex Sans Medium"/>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602" name="Google Shape;602;p139"/>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4260411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body 3">
  <p:cSld name="Title and body 3">
    <p:spTree>
      <p:nvGrpSpPr>
        <p:cNvPr id="1" name="Shape 603"/>
        <p:cNvGrpSpPr/>
        <p:nvPr/>
      </p:nvGrpSpPr>
      <p:grpSpPr>
        <a:xfrm>
          <a:off x="0" y="0"/>
          <a:ext cx="0" cy="0"/>
          <a:chOff x="0" y="0"/>
          <a:chExt cx="0" cy="0"/>
        </a:xfrm>
      </p:grpSpPr>
      <p:sp>
        <p:nvSpPr>
          <p:cNvPr id="604" name="Google Shape;604;p140"/>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5" name="Google Shape;605;p140"/>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507987" rtl="0">
              <a:spcBef>
                <a:spcPts val="0"/>
              </a:spcBef>
              <a:spcAft>
                <a:spcPts val="0"/>
              </a:spcAft>
              <a:buSzPts val="2400"/>
              <a:buChar char="➔"/>
              <a:defRPr/>
            </a:lvl1pPr>
            <a:lvl2pPr marL="1219170" lvl="1" indent="-474121" rtl="0">
              <a:spcBef>
                <a:spcPts val="2133"/>
              </a:spcBef>
              <a:spcAft>
                <a:spcPts val="0"/>
              </a:spcAft>
              <a:buSzPts val="2000"/>
              <a:buChar char="◆"/>
              <a:defRPr/>
            </a:lvl2pPr>
            <a:lvl3pPr marL="1828754" lvl="2" indent="-457189" rtl="0">
              <a:spcBef>
                <a:spcPts val="2133"/>
              </a:spcBef>
              <a:spcAft>
                <a:spcPts val="0"/>
              </a:spcAft>
              <a:buSzPts val="1800"/>
              <a:buChar char="●"/>
              <a:defRPr/>
            </a:lvl3pPr>
            <a:lvl4pPr marL="2438339" lvl="3" indent="-457189" rtl="0">
              <a:spcBef>
                <a:spcPts val="2133"/>
              </a:spcBef>
              <a:spcAft>
                <a:spcPts val="0"/>
              </a:spcAft>
              <a:buSzPts val="1800"/>
              <a:buChar char="○"/>
              <a:defRPr/>
            </a:lvl4pPr>
            <a:lvl5pPr marL="3047924" lvl="4" indent="-457189" rtl="0">
              <a:spcBef>
                <a:spcPts val="2133"/>
              </a:spcBef>
              <a:spcAft>
                <a:spcPts val="0"/>
              </a:spcAft>
              <a:buSzPts val="1800"/>
              <a:buChar char="◆"/>
              <a:defRPr/>
            </a:lvl5pPr>
            <a:lvl6pPr marL="3657509" lvl="5" indent="-457189" rtl="0">
              <a:spcBef>
                <a:spcPts val="2133"/>
              </a:spcBef>
              <a:spcAft>
                <a:spcPts val="0"/>
              </a:spcAft>
              <a:buSzPts val="1800"/>
              <a:buChar char="●"/>
              <a:defRPr/>
            </a:lvl6pPr>
            <a:lvl7pPr marL="4267093" lvl="6" indent="-457189" rtl="0">
              <a:spcBef>
                <a:spcPts val="2133"/>
              </a:spcBef>
              <a:spcAft>
                <a:spcPts val="0"/>
              </a:spcAft>
              <a:buSzPts val="1800"/>
              <a:buChar char="○"/>
              <a:defRPr/>
            </a:lvl7pPr>
            <a:lvl8pPr marL="4876678" lvl="7" indent="-457189" rtl="0">
              <a:spcBef>
                <a:spcPts val="2133"/>
              </a:spcBef>
              <a:spcAft>
                <a:spcPts val="0"/>
              </a:spcAft>
              <a:buSzPts val="1800"/>
              <a:buChar char="◆"/>
              <a:defRPr/>
            </a:lvl8pPr>
            <a:lvl9pPr marL="5486263" lvl="8" indent="-457189" rtl="0">
              <a:spcBef>
                <a:spcPts val="2133"/>
              </a:spcBef>
              <a:spcAft>
                <a:spcPts val="2133"/>
              </a:spcAft>
              <a:buSzPts val="1800"/>
              <a:buChar char="●"/>
              <a:defRPr/>
            </a:lvl9pPr>
          </a:lstStyle>
          <a:p>
            <a:endParaRPr/>
          </a:p>
        </p:txBody>
      </p:sp>
      <p:sp>
        <p:nvSpPr>
          <p:cNvPr id="606" name="Google Shape;606;p140"/>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6937544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lank 5">
  <p:cSld name="Blank 5">
    <p:spTree>
      <p:nvGrpSpPr>
        <p:cNvPr id="1" name="Shape 607"/>
        <p:cNvGrpSpPr/>
        <p:nvPr/>
      </p:nvGrpSpPr>
      <p:grpSpPr>
        <a:xfrm>
          <a:off x="0" y="0"/>
          <a:ext cx="0" cy="0"/>
          <a:chOff x="0" y="0"/>
          <a:chExt cx="0" cy="0"/>
        </a:xfrm>
      </p:grpSpPr>
      <p:sp>
        <p:nvSpPr>
          <p:cNvPr id="608" name="Google Shape;608;p141"/>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1831726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Blank 6">
  <p:cSld name="Blank 6">
    <p:spTree>
      <p:nvGrpSpPr>
        <p:cNvPr id="1" name="Shape 609"/>
        <p:cNvGrpSpPr/>
        <p:nvPr/>
      </p:nvGrpSpPr>
      <p:grpSpPr>
        <a:xfrm>
          <a:off x="0" y="0"/>
          <a:ext cx="0" cy="0"/>
          <a:chOff x="0" y="0"/>
          <a:chExt cx="0" cy="0"/>
        </a:xfrm>
      </p:grpSpPr>
      <p:sp>
        <p:nvSpPr>
          <p:cNvPr id="610" name="Google Shape;610;p142"/>
          <p:cNvSpPr txBox="1"/>
          <p:nvPr/>
        </p:nvSpPr>
        <p:spPr>
          <a:xfrm>
            <a:off x="7494300" y="6304300"/>
            <a:ext cx="3307200" cy="471200"/>
          </a:xfrm>
          <a:prstGeom prst="rect">
            <a:avLst/>
          </a:prstGeom>
          <a:noFill/>
          <a:ln>
            <a:noFill/>
          </a:ln>
        </p:spPr>
        <p:txBody>
          <a:bodyPr spcFirstLastPara="1" wrap="square" lIns="121900" tIns="121900" rIns="121900" bIns="121900" anchor="b" anchorCtr="0">
            <a:noAutofit/>
          </a:bodyPr>
          <a:lstStyle/>
          <a:p>
            <a:pPr marL="0" lvl="0" indent="0" algn="r" rtl="0">
              <a:spcBef>
                <a:spcPts val="0"/>
              </a:spcBef>
              <a:spcAft>
                <a:spcPts val="0"/>
              </a:spcAft>
              <a:buNone/>
            </a:pPr>
            <a:endParaRPr sz="1333" b="1">
              <a:solidFill>
                <a:srgbClr val="FFFFFF"/>
              </a:solidFill>
              <a:highlight>
                <a:srgbClr val="CF1B41"/>
              </a:highlight>
              <a:latin typeface="Proxima Nova"/>
              <a:ea typeface="Proxima Nova"/>
              <a:cs typeface="Proxima Nova"/>
              <a:sym typeface="Proxima Nova"/>
            </a:endParaRPr>
          </a:p>
        </p:txBody>
      </p:sp>
      <p:sp>
        <p:nvSpPr>
          <p:cNvPr id="611" name="Google Shape;611;p142"/>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827024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lank 7">
  <p:cSld name="Blank 7">
    <p:spTree>
      <p:nvGrpSpPr>
        <p:cNvPr id="1" name="Shape 612"/>
        <p:cNvGrpSpPr/>
        <p:nvPr/>
      </p:nvGrpSpPr>
      <p:grpSpPr>
        <a:xfrm>
          <a:off x="0" y="0"/>
          <a:ext cx="0" cy="0"/>
          <a:chOff x="0" y="0"/>
          <a:chExt cx="0" cy="0"/>
        </a:xfrm>
      </p:grpSpPr>
      <p:sp>
        <p:nvSpPr>
          <p:cNvPr id="613" name="Google Shape;613;p143"/>
          <p:cNvSpPr txBox="1"/>
          <p:nvPr/>
        </p:nvSpPr>
        <p:spPr>
          <a:xfrm>
            <a:off x="7494300" y="6304300"/>
            <a:ext cx="3307200" cy="471200"/>
          </a:xfrm>
          <a:prstGeom prst="rect">
            <a:avLst/>
          </a:prstGeom>
          <a:noFill/>
          <a:ln>
            <a:noFill/>
          </a:ln>
        </p:spPr>
        <p:txBody>
          <a:bodyPr spcFirstLastPara="1" wrap="square" lIns="121900" tIns="121900" rIns="121900" bIns="121900" anchor="b" anchorCtr="0">
            <a:noAutofit/>
          </a:bodyPr>
          <a:lstStyle/>
          <a:p>
            <a:pPr marL="0" lvl="0" indent="0" algn="r" rtl="0">
              <a:spcBef>
                <a:spcPts val="0"/>
              </a:spcBef>
              <a:spcAft>
                <a:spcPts val="0"/>
              </a:spcAft>
              <a:buNone/>
            </a:pPr>
            <a:endParaRPr sz="1333" b="1">
              <a:solidFill>
                <a:srgbClr val="FFFFFF"/>
              </a:solidFill>
              <a:highlight>
                <a:srgbClr val="CF1B41"/>
              </a:highlight>
              <a:latin typeface="Proxima Nova"/>
              <a:ea typeface="Proxima Nova"/>
              <a:cs typeface="Proxima Nova"/>
              <a:sym typeface="Proxima Nova"/>
            </a:endParaRPr>
          </a:p>
        </p:txBody>
      </p:sp>
      <p:sp>
        <p:nvSpPr>
          <p:cNvPr id="614" name="Google Shape;614;p143"/>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70104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913EB83-3EFD-46A6-A8A7-FEF495F6F45B}" type="datetime1">
              <a:rPr lang="en-US" smtClean="0"/>
              <a:t>7/20/2021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A8AA5C-3583-4B78-9C93-5DF163087A4B}" type="slidenum">
              <a:rPr lang="en-US" smtClean="0"/>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76754745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15"/>
        <p:cNvGrpSpPr/>
        <p:nvPr/>
      </p:nvGrpSpPr>
      <p:grpSpPr>
        <a:xfrm>
          <a:off x="0" y="0"/>
          <a:ext cx="0" cy="0"/>
          <a:chOff x="0" y="0"/>
          <a:chExt cx="0" cy="0"/>
        </a:xfrm>
      </p:grpSpPr>
      <p:sp>
        <p:nvSpPr>
          <p:cNvPr id="616" name="Google Shape;616;p144"/>
          <p:cNvSpPr txBox="1">
            <a:spLocks noGrp="1"/>
          </p:cNvSpPr>
          <p:nvPr>
            <p:ph type="title"/>
          </p:nvPr>
        </p:nvSpPr>
        <p:spPr>
          <a:xfrm>
            <a:off x="838200" y="365125"/>
            <a:ext cx="10515600" cy="13256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chemeClr val="dk1"/>
              </a:buClr>
              <a:buSzPts val="3300"/>
              <a:buFont typeface="Corbel"/>
              <a:buNone/>
              <a:defRPr sz="4400" b="0" i="0" u="none" strike="noStrike" cap="none">
                <a:solidFill>
                  <a:schemeClr val="dk1"/>
                </a:solidFill>
                <a:latin typeface="Corbel"/>
                <a:ea typeface="Corbel"/>
                <a:cs typeface="Corbel"/>
                <a:sym typeface="Corbel"/>
              </a:defRPr>
            </a:lvl1pPr>
            <a:lvl2pPr lvl="1" rtl="0">
              <a:spcBef>
                <a:spcPts val="0"/>
              </a:spcBef>
              <a:spcAft>
                <a:spcPts val="0"/>
              </a:spcAft>
              <a:buSzPts val="2800"/>
              <a:buNone/>
              <a:defRPr sz="1867"/>
            </a:lvl2pPr>
            <a:lvl3pPr lvl="2" rtl="0">
              <a:spcBef>
                <a:spcPts val="0"/>
              </a:spcBef>
              <a:spcAft>
                <a:spcPts val="0"/>
              </a:spcAft>
              <a:buSzPts val="2800"/>
              <a:buNone/>
              <a:defRPr sz="1867"/>
            </a:lvl3pPr>
            <a:lvl4pPr lvl="3" rtl="0">
              <a:spcBef>
                <a:spcPts val="0"/>
              </a:spcBef>
              <a:spcAft>
                <a:spcPts val="0"/>
              </a:spcAft>
              <a:buSzPts val="2800"/>
              <a:buNone/>
              <a:defRPr sz="1867"/>
            </a:lvl4pPr>
            <a:lvl5pPr lvl="4" rtl="0">
              <a:spcBef>
                <a:spcPts val="0"/>
              </a:spcBef>
              <a:spcAft>
                <a:spcPts val="0"/>
              </a:spcAft>
              <a:buSzPts val="2800"/>
              <a:buNone/>
              <a:defRPr sz="1867"/>
            </a:lvl5pPr>
            <a:lvl6pPr lvl="5" rtl="0">
              <a:spcBef>
                <a:spcPts val="0"/>
              </a:spcBef>
              <a:spcAft>
                <a:spcPts val="0"/>
              </a:spcAft>
              <a:buSzPts val="2800"/>
              <a:buNone/>
              <a:defRPr sz="1867"/>
            </a:lvl6pPr>
            <a:lvl7pPr lvl="6" rtl="0">
              <a:spcBef>
                <a:spcPts val="0"/>
              </a:spcBef>
              <a:spcAft>
                <a:spcPts val="0"/>
              </a:spcAft>
              <a:buSzPts val="2800"/>
              <a:buNone/>
              <a:defRPr sz="1867"/>
            </a:lvl7pPr>
            <a:lvl8pPr lvl="7" rtl="0">
              <a:spcBef>
                <a:spcPts val="0"/>
              </a:spcBef>
              <a:spcAft>
                <a:spcPts val="0"/>
              </a:spcAft>
              <a:buSzPts val="2800"/>
              <a:buNone/>
              <a:defRPr sz="1867"/>
            </a:lvl8pPr>
            <a:lvl9pPr lvl="8" rtl="0">
              <a:spcBef>
                <a:spcPts val="0"/>
              </a:spcBef>
              <a:spcAft>
                <a:spcPts val="0"/>
              </a:spcAft>
              <a:buSzPts val="2800"/>
              <a:buNone/>
              <a:defRPr sz="1867"/>
            </a:lvl9pPr>
          </a:lstStyle>
          <a:p>
            <a:endParaRPr/>
          </a:p>
        </p:txBody>
      </p:sp>
      <p:sp>
        <p:nvSpPr>
          <p:cNvPr id="617" name="Google Shape;617;p144"/>
          <p:cNvSpPr txBox="1">
            <a:spLocks noGrp="1"/>
          </p:cNvSpPr>
          <p:nvPr>
            <p:ph type="body" idx="1"/>
          </p:nvPr>
        </p:nvSpPr>
        <p:spPr>
          <a:xfrm>
            <a:off x="838200" y="1825625"/>
            <a:ext cx="10515600" cy="4351200"/>
          </a:xfrm>
          <a:prstGeom prst="rect">
            <a:avLst/>
          </a:prstGeom>
          <a:noFill/>
          <a:ln>
            <a:noFill/>
          </a:ln>
        </p:spPr>
        <p:txBody>
          <a:bodyPr spcFirstLastPara="1" wrap="square" lIns="91425" tIns="91425" rIns="91425" bIns="91425" anchor="t" anchorCtr="0">
            <a:noAutofit/>
          </a:bodyPr>
          <a:lstStyle>
            <a:lvl1pPr marL="609585" marR="0" lvl="0" indent="-482588"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orbel"/>
                <a:ea typeface="Corbel"/>
                <a:cs typeface="Corbel"/>
                <a:sym typeface="Corbel"/>
              </a:defRPr>
            </a:lvl1pPr>
            <a:lvl2pPr marL="1219170" marR="0" lvl="1" indent="-457189" algn="l" rtl="0">
              <a:lnSpc>
                <a:spcPct val="90000"/>
              </a:lnSpc>
              <a:spcBef>
                <a:spcPts val="2133"/>
              </a:spcBef>
              <a:spcAft>
                <a:spcPts val="0"/>
              </a:spcAft>
              <a:buClr>
                <a:schemeClr val="dk1"/>
              </a:buClr>
              <a:buSzPts val="1800"/>
              <a:buFont typeface="Arial"/>
              <a:buChar char="•"/>
              <a:defRPr sz="2400" b="0" i="0" u="none" strike="noStrike" cap="none">
                <a:solidFill>
                  <a:schemeClr val="dk1"/>
                </a:solidFill>
                <a:latin typeface="Corbel"/>
                <a:ea typeface="Corbel"/>
                <a:cs typeface="Corbel"/>
                <a:sym typeface="Corbel"/>
              </a:defRPr>
            </a:lvl2pPr>
            <a:lvl3pPr marL="1828754" marR="0" lvl="2" indent="-431789" algn="l" rtl="0">
              <a:lnSpc>
                <a:spcPct val="90000"/>
              </a:lnSpc>
              <a:spcBef>
                <a:spcPts val="2133"/>
              </a:spcBef>
              <a:spcAft>
                <a:spcPts val="0"/>
              </a:spcAft>
              <a:buClr>
                <a:schemeClr val="dk1"/>
              </a:buClr>
              <a:buSzPts val="1500"/>
              <a:buFont typeface="Arial"/>
              <a:buChar char="•"/>
              <a:defRPr sz="2000" b="0" i="0" u="none" strike="noStrike" cap="none">
                <a:solidFill>
                  <a:schemeClr val="dk1"/>
                </a:solidFill>
                <a:latin typeface="Corbel"/>
                <a:ea typeface="Corbel"/>
                <a:cs typeface="Corbel"/>
                <a:sym typeface="Corbel"/>
              </a:defRPr>
            </a:lvl3pPr>
            <a:lvl4pPr marL="2438339" marR="0" lvl="3"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Corbel"/>
                <a:ea typeface="Corbel"/>
                <a:cs typeface="Corbel"/>
                <a:sym typeface="Corbel"/>
              </a:defRPr>
            </a:lvl4pPr>
            <a:lvl5pPr marL="3047924" marR="0" lvl="4"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Corbel"/>
                <a:ea typeface="Corbel"/>
                <a:cs typeface="Corbel"/>
                <a:sym typeface="Corbel"/>
              </a:defRPr>
            </a:lvl5pPr>
            <a:lvl6pPr marL="3657509" marR="0" lvl="5"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Corbel"/>
                <a:ea typeface="Corbel"/>
                <a:cs typeface="Corbel"/>
                <a:sym typeface="Corbel"/>
              </a:defRPr>
            </a:lvl6pPr>
            <a:lvl7pPr marL="4267093" marR="0" lvl="6"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Corbel"/>
                <a:ea typeface="Corbel"/>
                <a:cs typeface="Corbel"/>
                <a:sym typeface="Corbel"/>
              </a:defRPr>
            </a:lvl7pPr>
            <a:lvl8pPr marL="4876678" marR="0" lvl="7"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Corbel"/>
                <a:ea typeface="Corbel"/>
                <a:cs typeface="Corbel"/>
                <a:sym typeface="Corbel"/>
              </a:defRPr>
            </a:lvl8pPr>
            <a:lvl9pPr marL="5486263" marR="0" lvl="8" indent="-423323" algn="l" rtl="0">
              <a:lnSpc>
                <a:spcPct val="90000"/>
              </a:lnSpc>
              <a:spcBef>
                <a:spcPts val="2133"/>
              </a:spcBef>
              <a:spcAft>
                <a:spcPts val="2133"/>
              </a:spcAft>
              <a:buClr>
                <a:schemeClr val="dk1"/>
              </a:buClr>
              <a:buSzPts val="1400"/>
              <a:buFont typeface="Arial"/>
              <a:buChar char="•"/>
              <a:defRPr sz="1867" b="0" i="0" u="none" strike="noStrike" cap="none">
                <a:solidFill>
                  <a:schemeClr val="dk1"/>
                </a:solidFill>
                <a:latin typeface="Corbel"/>
                <a:ea typeface="Corbel"/>
                <a:cs typeface="Corbel"/>
                <a:sym typeface="Corbel"/>
              </a:defRPr>
            </a:lvl9pPr>
          </a:lstStyle>
          <a:p>
            <a:endParaRPr/>
          </a:p>
        </p:txBody>
      </p:sp>
      <p:sp>
        <p:nvSpPr>
          <p:cNvPr id="618" name="Google Shape;618;p144"/>
          <p:cNvSpPr txBox="1">
            <a:spLocks noGrp="1"/>
          </p:cNvSpPr>
          <p:nvPr>
            <p:ph type="dt" idx="10"/>
          </p:nvPr>
        </p:nvSpPr>
        <p:spPr>
          <a:xfrm>
            <a:off x="838200" y="6356351"/>
            <a:ext cx="2743200" cy="3652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200" b="0" i="0" u="none" strike="noStrike" cap="none">
                <a:solidFill>
                  <a:srgbClr val="888888"/>
                </a:solidFill>
                <a:latin typeface="Corbel"/>
                <a:ea typeface="Corbel"/>
                <a:cs typeface="Corbel"/>
                <a:sym typeface="Corbel"/>
              </a:defRPr>
            </a:lvl1pPr>
            <a:lvl2pPr marR="0" lvl="1" algn="l" rtl="0">
              <a:spcBef>
                <a:spcPts val="0"/>
              </a:spcBef>
              <a:spcAft>
                <a:spcPts val="0"/>
              </a:spcAft>
              <a:buSzPts val="1400"/>
              <a:buNone/>
              <a:defRPr sz="1867"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67"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67"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67"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67"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67"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67"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67" b="0" i="0" u="none" strike="noStrike" cap="none">
                <a:solidFill>
                  <a:schemeClr val="dk1"/>
                </a:solidFill>
                <a:latin typeface="Corbel"/>
                <a:ea typeface="Corbel"/>
                <a:cs typeface="Corbel"/>
                <a:sym typeface="Corbel"/>
              </a:defRPr>
            </a:lvl9pPr>
          </a:lstStyle>
          <a:p>
            <a:endParaRPr/>
          </a:p>
        </p:txBody>
      </p:sp>
      <p:sp>
        <p:nvSpPr>
          <p:cNvPr id="619" name="Google Shape;619;p144"/>
          <p:cNvSpPr txBox="1">
            <a:spLocks noGrp="1"/>
          </p:cNvSpPr>
          <p:nvPr>
            <p:ph type="ftr" idx="11"/>
          </p:nvPr>
        </p:nvSpPr>
        <p:spPr>
          <a:xfrm>
            <a:off x="4038600" y="6356351"/>
            <a:ext cx="4114800" cy="3652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SzPts val="1400"/>
              <a:buNone/>
              <a:defRPr sz="1200" b="0" i="0" u="none" strike="noStrike" cap="none">
                <a:solidFill>
                  <a:srgbClr val="888888"/>
                </a:solidFill>
                <a:latin typeface="Corbel"/>
                <a:ea typeface="Corbel"/>
                <a:cs typeface="Corbel"/>
                <a:sym typeface="Corbel"/>
              </a:defRPr>
            </a:lvl1pPr>
            <a:lvl2pPr marR="0" lvl="1" algn="l" rtl="0">
              <a:spcBef>
                <a:spcPts val="0"/>
              </a:spcBef>
              <a:spcAft>
                <a:spcPts val="0"/>
              </a:spcAft>
              <a:buSzPts val="1400"/>
              <a:buNone/>
              <a:defRPr sz="1867"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67"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67"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67"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67"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67"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67"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67" b="0" i="0" u="none" strike="noStrike" cap="none">
                <a:solidFill>
                  <a:schemeClr val="dk1"/>
                </a:solidFill>
                <a:latin typeface="Corbel"/>
                <a:ea typeface="Corbel"/>
                <a:cs typeface="Corbel"/>
                <a:sym typeface="Corbel"/>
              </a:defRPr>
            </a:lvl9pPr>
          </a:lstStyle>
          <a:p>
            <a:endParaRPr/>
          </a:p>
        </p:txBody>
      </p:sp>
      <p:sp>
        <p:nvSpPr>
          <p:cNvPr id="620" name="Google Shape;620;p144"/>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8970420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Logo Only">
  <p:cSld name="Logo Only">
    <p:spTree>
      <p:nvGrpSpPr>
        <p:cNvPr id="1" name="Shape 621"/>
        <p:cNvGrpSpPr/>
        <p:nvPr/>
      </p:nvGrpSpPr>
      <p:grpSpPr>
        <a:xfrm>
          <a:off x="0" y="0"/>
          <a:ext cx="0" cy="0"/>
          <a:chOff x="0" y="0"/>
          <a:chExt cx="0" cy="0"/>
        </a:xfrm>
      </p:grpSpPr>
      <p:pic>
        <p:nvPicPr>
          <p:cNvPr id="622" name="Google Shape;622;p145" descr="CfA_logo_lg.png"/>
          <p:cNvPicPr preferRelativeResize="0"/>
          <p:nvPr/>
        </p:nvPicPr>
        <p:blipFill>
          <a:blip r:embed="rId2">
            <a:alphaModFix/>
          </a:blip>
          <a:stretch>
            <a:fillRect/>
          </a:stretch>
        </p:blipFill>
        <p:spPr>
          <a:xfrm>
            <a:off x="10885601" y="6117333"/>
            <a:ext cx="1057735" cy="424499"/>
          </a:xfrm>
          <a:prstGeom prst="rect">
            <a:avLst/>
          </a:prstGeom>
          <a:noFill/>
          <a:ln>
            <a:noFill/>
          </a:ln>
        </p:spPr>
      </p:pic>
      <p:sp>
        <p:nvSpPr>
          <p:cNvPr id="623" name="Google Shape;623;p145"/>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6692281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Main point 1 6">
  <p:cSld name="Main point 1 6">
    <p:spTree>
      <p:nvGrpSpPr>
        <p:cNvPr id="1" name="Shape 624"/>
        <p:cNvGrpSpPr/>
        <p:nvPr/>
      </p:nvGrpSpPr>
      <p:grpSpPr>
        <a:xfrm>
          <a:off x="0" y="0"/>
          <a:ext cx="0" cy="0"/>
          <a:chOff x="0" y="0"/>
          <a:chExt cx="0" cy="0"/>
        </a:xfrm>
      </p:grpSpPr>
      <p:sp>
        <p:nvSpPr>
          <p:cNvPr id="625" name="Google Shape;625;p146"/>
          <p:cNvSpPr txBox="1">
            <a:spLocks noGrp="1"/>
          </p:cNvSpPr>
          <p:nvPr>
            <p:ph type="title"/>
          </p:nvPr>
        </p:nvSpPr>
        <p:spPr>
          <a:xfrm>
            <a:off x="653667" y="600200"/>
            <a:ext cx="10842800" cy="5454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1pPr>
            <a:lvl2pPr lvl="1"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2pPr>
            <a:lvl3pPr lvl="2"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3pPr>
            <a:lvl4pPr lvl="3"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4pPr>
            <a:lvl5pPr lvl="4"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5pPr>
            <a:lvl6pPr lvl="5"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6pPr>
            <a:lvl7pPr lvl="6"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7pPr>
            <a:lvl8pPr lvl="7"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8pPr>
            <a:lvl9pPr lvl="8"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9pPr>
          </a:lstStyle>
          <a:p>
            <a:endParaRPr/>
          </a:p>
        </p:txBody>
      </p:sp>
      <p:cxnSp>
        <p:nvCxnSpPr>
          <p:cNvPr id="626" name="Google Shape;626;p146"/>
          <p:cNvCxnSpPr/>
          <p:nvPr/>
        </p:nvCxnSpPr>
        <p:spPr>
          <a:xfrm>
            <a:off x="415600" y="6216251"/>
            <a:ext cx="11328800" cy="0"/>
          </a:xfrm>
          <a:prstGeom prst="straightConnector1">
            <a:avLst/>
          </a:prstGeom>
          <a:noFill/>
          <a:ln w="9525" cap="flat" cmpd="sng">
            <a:solidFill>
              <a:srgbClr val="595959"/>
            </a:solidFill>
            <a:prstDash val="solid"/>
            <a:round/>
            <a:headEnd type="none" w="med" len="med"/>
            <a:tailEnd type="none" w="med" len="med"/>
          </a:ln>
        </p:spPr>
      </p:cxnSp>
      <p:sp>
        <p:nvSpPr>
          <p:cNvPr id="627" name="Google Shape;627;p146"/>
          <p:cNvSpPr txBox="1">
            <a:spLocks noGrp="1"/>
          </p:cNvSpPr>
          <p:nvPr>
            <p:ph type="subTitle" idx="1"/>
          </p:nvPr>
        </p:nvSpPr>
        <p:spPr>
          <a:xfrm>
            <a:off x="8939633" y="6216267"/>
            <a:ext cx="2906400" cy="51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200">
                <a:solidFill>
                  <a:srgbClr val="0C477F"/>
                </a:solidFill>
              </a:defRPr>
            </a:lvl1pPr>
            <a:lvl2pPr lvl="1" algn="r" rtl="0">
              <a:spcBef>
                <a:spcPts val="2133"/>
              </a:spcBef>
              <a:spcAft>
                <a:spcPts val="0"/>
              </a:spcAft>
              <a:buNone/>
              <a:defRPr sz="1200"/>
            </a:lvl2pPr>
            <a:lvl3pPr lvl="2" algn="r" rtl="0">
              <a:spcBef>
                <a:spcPts val="2133"/>
              </a:spcBef>
              <a:spcAft>
                <a:spcPts val="0"/>
              </a:spcAft>
              <a:buNone/>
              <a:defRPr sz="1200"/>
            </a:lvl3pPr>
            <a:lvl4pPr lvl="3" algn="r" rtl="0">
              <a:spcBef>
                <a:spcPts val="2133"/>
              </a:spcBef>
              <a:spcAft>
                <a:spcPts val="0"/>
              </a:spcAft>
              <a:buNone/>
              <a:defRPr sz="1200"/>
            </a:lvl4pPr>
            <a:lvl5pPr lvl="4" algn="r" rtl="0">
              <a:spcBef>
                <a:spcPts val="2133"/>
              </a:spcBef>
              <a:spcAft>
                <a:spcPts val="0"/>
              </a:spcAft>
              <a:buNone/>
              <a:defRPr sz="1200"/>
            </a:lvl5pPr>
            <a:lvl6pPr lvl="5" algn="r" rtl="0">
              <a:spcBef>
                <a:spcPts val="2133"/>
              </a:spcBef>
              <a:spcAft>
                <a:spcPts val="0"/>
              </a:spcAft>
              <a:buNone/>
              <a:defRPr sz="1200"/>
            </a:lvl6pPr>
            <a:lvl7pPr lvl="6" algn="r" rtl="0">
              <a:spcBef>
                <a:spcPts val="2133"/>
              </a:spcBef>
              <a:spcAft>
                <a:spcPts val="0"/>
              </a:spcAft>
              <a:buNone/>
              <a:defRPr sz="1200"/>
            </a:lvl7pPr>
            <a:lvl8pPr lvl="7" algn="r" rtl="0">
              <a:spcBef>
                <a:spcPts val="2133"/>
              </a:spcBef>
              <a:spcAft>
                <a:spcPts val="0"/>
              </a:spcAft>
              <a:buNone/>
              <a:defRPr sz="1200"/>
            </a:lvl8pPr>
            <a:lvl9pPr lvl="8" algn="r" rtl="0">
              <a:spcBef>
                <a:spcPts val="2133"/>
              </a:spcBef>
              <a:spcAft>
                <a:spcPts val="2133"/>
              </a:spcAft>
              <a:buNone/>
              <a:defRPr sz="1200"/>
            </a:lvl9pPr>
          </a:lstStyle>
          <a:p>
            <a:endParaRPr/>
          </a:p>
        </p:txBody>
      </p:sp>
      <p:sp>
        <p:nvSpPr>
          <p:cNvPr id="628" name="Google Shape;628;p146"/>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3011795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Main point 1 7">
  <p:cSld name="Main point 1 7">
    <p:spTree>
      <p:nvGrpSpPr>
        <p:cNvPr id="1" name="Shape 629"/>
        <p:cNvGrpSpPr/>
        <p:nvPr/>
      </p:nvGrpSpPr>
      <p:grpSpPr>
        <a:xfrm>
          <a:off x="0" y="0"/>
          <a:ext cx="0" cy="0"/>
          <a:chOff x="0" y="0"/>
          <a:chExt cx="0" cy="0"/>
        </a:xfrm>
      </p:grpSpPr>
      <p:sp>
        <p:nvSpPr>
          <p:cNvPr id="630" name="Google Shape;630;p147"/>
          <p:cNvSpPr txBox="1">
            <a:spLocks noGrp="1"/>
          </p:cNvSpPr>
          <p:nvPr>
            <p:ph type="title"/>
          </p:nvPr>
        </p:nvSpPr>
        <p:spPr>
          <a:xfrm>
            <a:off x="653667" y="600200"/>
            <a:ext cx="10842800" cy="5454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1pPr>
            <a:lvl2pPr lvl="1"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2pPr>
            <a:lvl3pPr lvl="2"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3pPr>
            <a:lvl4pPr lvl="3"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4pPr>
            <a:lvl5pPr lvl="4"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5pPr>
            <a:lvl6pPr lvl="5"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6pPr>
            <a:lvl7pPr lvl="6"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7pPr>
            <a:lvl8pPr lvl="7"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8pPr>
            <a:lvl9pPr lvl="8"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9pPr>
          </a:lstStyle>
          <a:p>
            <a:endParaRPr/>
          </a:p>
        </p:txBody>
      </p:sp>
      <p:cxnSp>
        <p:nvCxnSpPr>
          <p:cNvPr id="631" name="Google Shape;631;p147"/>
          <p:cNvCxnSpPr/>
          <p:nvPr/>
        </p:nvCxnSpPr>
        <p:spPr>
          <a:xfrm>
            <a:off x="415600" y="6216251"/>
            <a:ext cx="11328800" cy="0"/>
          </a:xfrm>
          <a:prstGeom prst="straightConnector1">
            <a:avLst/>
          </a:prstGeom>
          <a:noFill/>
          <a:ln w="9525" cap="flat" cmpd="sng">
            <a:solidFill>
              <a:srgbClr val="595959"/>
            </a:solidFill>
            <a:prstDash val="solid"/>
            <a:round/>
            <a:headEnd type="none" w="med" len="med"/>
            <a:tailEnd type="none" w="med" len="med"/>
          </a:ln>
        </p:spPr>
      </p:cxnSp>
      <p:sp>
        <p:nvSpPr>
          <p:cNvPr id="632" name="Google Shape;632;p147"/>
          <p:cNvSpPr txBox="1">
            <a:spLocks noGrp="1"/>
          </p:cNvSpPr>
          <p:nvPr>
            <p:ph type="subTitle" idx="1"/>
          </p:nvPr>
        </p:nvSpPr>
        <p:spPr>
          <a:xfrm>
            <a:off x="8939633" y="6216267"/>
            <a:ext cx="2906400" cy="51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200">
                <a:solidFill>
                  <a:srgbClr val="0C477F"/>
                </a:solidFill>
              </a:defRPr>
            </a:lvl1pPr>
            <a:lvl2pPr lvl="1" algn="r" rtl="0">
              <a:spcBef>
                <a:spcPts val="2133"/>
              </a:spcBef>
              <a:spcAft>
                <a:spcPts val="0"/>
              </a:spcAft>
              <a:buNone/>
              <a:defRPr sz="1200"/>
            </a:lvl2pPr>
            <a:lvl3pPr lvl="2" algn="r" rtl="0">
              <a:spcBef>
                <a:spcPts val="2133"/>
              </a:spcBef>
              <a:spcAft>
                <a:spcPts val="0"/>
              </a:spcAft>
              <a:buNone/>
              <a:defRPr sz="1200"/>
            </a:lvl3pPr>
            <a:lvl4pPr lvl="3" algn="r" rtl="0">
              <a:spcBef>
                <a:spcPts val="2133"/>
              </a:spcBef>
              <a:spcAft>
                <a:spcPts val="0"/>
              </a:spcAft>
              <a:buNone/>
              <a:defRPr sz="1200"/>
            </a:lvl4pPr>
            <a:lvl5pPr lvl="4" algn="r" rtl="0">
              <a:spcBef>
                <a:spcPts val="2133"/>
              </a:spcBef>
              <a:spcAft>
                <a:spcPts val="0"/>
              </a:spcAft>
              <a:buNone/>
              <a:defRPr sz="1200"/>
            </a:lvl5pPr>
            <a:lvl6pPr lvl="5" algn="r" rtl="0">
              <a:spcBef>
                <a:spcPts val="2133"/>
              </a:spcBef>
              <a:spcAft>
                <a:spcPts val="0"/>
              </a:spcAft>
              <a:buNone/>
              <a:defRPr sz="1200"/>
            </a:lvl6pPr>
            <a:lvl7pPr lvl="6" algn="r" rtl="0">
              <a:spcBef>
                <a:spcPts val="2133"/>
              </a:spcBef>
              <a:spcAft>
                <a:spcPts val="0"/>
              </a:spcAft>
              <a:buNone/>
              <a:defRPr sz="1200"/>
            </a:lvl7pPr>
            <a:lvl8pPr lvl="7" algn="r" rtl="0">
              <a:spcBef>
                <a:spcPts val="2133"/>
              </a:spcBef>
              <a:spcAft>
                <a:spcPts val="0"/>
              </a:spcAft>
              <a:buNone/>
              <a:defRPr sz="1200"/>
            </a:lvl8pPr>
            <a:lvl9pPr lvl="8" algn="r" rtl="0">
              <a:spcBef>
                <a:spcPts val="2133"/>
              </a:spcBef>
              <a:spcAft>
                <a:spcPts val="2133"/>
              </a:spcAft>
              <a:buNone/>
              <a:defRPr sz="1200"/>
            </a:lvl9pPr>
          </a:lstStyle>
          <a:p>
            <a:endParaRPr/>
          </a:p>
        </p:txBody>
      </p:sp>
    </p:spTree>
    <p:extLst>
      <p:ext uri="{BB962C8B-B14F-4D97-AF65-F5344CB8AC3E}">
        <p14:creationId xmlns:p14="http://schemas.microsoft.com/office/powerpoint/2010/main" val="25222564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and body 4">
  <p:cSld name="Title and body 4">
    <p:spTree>
      <p:nvGrpSpPr>
        <p:cNvPr id="1" name="Shape 633"/>
        <p:cNvGrpSpPr/>
        <p:nvPr/>
      </p:nvGrpSpPr>
      <p:grpSpPr>
        <a:xfrm>
          <a:off x="0" y="0"/>
          <a:ext cx="0" cy="0"/>
          <a:chOff x="0" y="0"/>
          <a:chExt cx="0" cy="0"/>
        </a:xfrm>
      </p:grpSpPr>
      <p:sp>
        <p:nvSpPr>
          <p:cNvPr id="634" name="Google Shape;634;p148"/>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5" name="Google Shape;635;p148"/>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507987" rtl="0">
              <a:spcBef>
                <a:spcPts val="0"/>
              </a:spcBef>
              <a:spcAft>
                <a:spcPts val="0"/>
              </a:spcAft>
              <a:buSzPts val="2400"/>
              <a:buChar char="➔"/>
              <a:defRPr/>
            </a:lvl1pPr>
            <a:lvl2pPr marL="1219170" lvl="1" indent="-474121" rtl="0">
              <a:spcBef>
                <a:spcPts val="2133"/>
              </a:spcBef>
              <a:spcAft>
                <a:spcPts val="0"/>
              </a:spcAft>
              <a:buSzPts val="2000"/>
              <a:buChar char="◆"/>
              <a:defRPr/>
            </a:lvl2pPr>
            <a:lvl3pPr marL="1828754" lvl="2" indent="-457189" rtl="0">
              <a:spcBef>
                <a:spcPts val="2133"/>
              </a:spcBef>
              <a:spcAft>
                <a:spcPts val="0"/>
              </a:spcAft>
              <a:buSzPts val="1800"/>
              <a:buChar char="●"/>
              <a:defRPr/>
            </a:lvl3pPr>
            <a:lvl4pPr marL="2438339" lvl="3" indent="-457189" rtl="0">
              <a:spcBef>
                <a:spcPts val="2133"/>
              </a:spcBef>
              <a:spcAft>
                <a:spcPts val="0"/>
              </a:spcAft>
              <a:buSzPts val="1800"/>
              <a:buChar char="○"/>
              <a:defRPr/>
            </a:lvl4pPr>
            <a:lvl5pPr marL="3047924" lvl="4" indent="-457189" rtl="0">
              <a:spcBef>
                <a:spcPts val="2133"/>
              </a:spcBef>
              <a:spcAft>
                <a:spcPts val="0"/>
              </a:spcAft>
              <a:buSzPts val="1800"/>
              <a:buChar char="◆"/>
              <a:defRPr/>
            </a:lvl5pPr>
            <a:lvl6pPr marL="3657509" lvl="5" indent="-457189" rtl="0">
              <a:spcBef>
                <a:spcPts val="2133"/>
              </a:spcBef>
              <a:spcAft>
                <a:spcPts val="0"/>
              </a:spcAft>
              <a:buSzPts val="1800"/>
              <a:buChar char="●"/>
              <a:defRPr/>
            </a:lvl6pPr>
            <a:lvl7pPr marL="4267093" lvl="6" indent="-457189" rtl="0">
              <a:spcBef>
                <a:spcPts val="2133"/>
              </a:spcBef>
              <a:spcAft>
                <a:spcPts val="0"/>
              </a:spcAft>
              <a:buSzPts val="1800"/>
              <a:buChar char="○"/>
              <a:defRPr/>
            </a:lvl7pPr>
            <a:lvl8pPr marL="4876678" lvl="7" indent="-457189" rtl="0">
              <a:spcBef>
                <a:spcPts val="2133"/>
              </a:spcBef>
              <a:spcAft>
                <a:spcPts val="0"/>
              </a:spcAft>
              <a:buSzPts val="1800"/>
              <a:buChar char="◆"/>
              <a:defRPr/>
            </a:lvl8pPr>
            <a:lvl9pPr marL="5486263" lvl="8" indent="-457189" rtl="0">
              <a:spcBef>
                <a:spcPts val="2133"/>
              </a:spcBef>
              <a:spcAft>
                <a:spcPts val="2133"/>
              </a:spcAft>
              <a:buSzPts val="1800"/>
              <a:buChar char="●"/>
              <a:defRPr/>
            </a:lvl9pPr>
          </a:lstStyle>
          <a:p>
            <a:endParaRPr/>
          </a:p>
        </p:txBody>
      </p:sp>
      <p:sp>
        <p:nvSpPr>
          <p:cNvPr id="636" name="Google Shape;636;p14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733574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lank 8">
  <p:cSld name="Blank 8">
    <p:spTree>
      <p:nvGrpSpPr>
        <p:cNvPr id="1" name="Shape 637"/>
        <p:cNvGrpSpPr/>
        <p:nvPr/>
      </p:nvGrpSpPr>
      <p:grpSpPr>
        <a:xfrm>
          <a:off x="0" y="0"/>
          <a:ext cx="0" cy="0"/>
          <a:chOff x="0" y="0"/>
          <a:chExt cx="0" cy="0"/>
        </a:xfrm>
      </p:grpSpPr>
      <p:sp>
        <p:nvSpPr>
          <p:cNvPr id="638" name="Google Shape;638;p149"/>
          <p:cNvSpPr txBox="1"/>
          <p:nvPr/>
        </p:nvSpPr>
        <p:spPr>
          <a:xfrm>
            <a:off x="7494300" y="6304300"/>
            <a:ext cx="3307200" cy="471200"/>
          </a:xfrm>
          <a:prstGeom prst="rect">
            <a:avLst/>
          </a:prstGeom>
          <a:noFill/>
          <a:ln>
            <a:noFill/>
          </a:ln>
        </p:spPr>
        <p:txBody>
          <a:bodyPr spcFirstLastPara="1" wrap="square" lIns="121900" tIns="121900" rIns="121900" bIns="121900" anchor="b" anchorCtr="0">
            <a:noAutofit/>
          </a:bodyPr>
          <a:lstStyle/>
          <a:p>
            <a:pPr marL="0" lvl="0" indent="0" algn="r" rtl="0">
              <a:spcBef>
                <a:spcPts val="0"/>
              </a:spcBef>
              <a:spcAft>
                <a:spcPts val="0"/>
              </a:spcAft>
              <a:buNone/>
            </a:pPr>
            <a:endParaRPr sz="1333" b="1">
              <a:solidFill>
                <a:srgbClr val="FFFFFF"/>
              </a:solidFill>
              <a:highlight>
                <a:srgbClr val="CF1B41"/>
              </a:highlight>
              <a:latin typeface="Proxima Nova"/>
              <a:ea typeface="Proxima Nova"/>
              <a:cs typeface="Proxima Nova"/>
              <a:sym typeface="Proxima Nova"/>
            </a:endParaRPr>
          </a:p>
        </p:txBody>
      </p:sp>
    </p:spTree>
    <p:extLst>
      <p:ext uri="{BB962C8B-B14F-4D97-AF65-F5344CB8AC3E}">
        <p14:creationId xmlns:p14="http://schemas.microsoft.com/office/powerpoint/2010/main" val="231533402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Main point 1 8">
  <p:cSld name="Main point 1 8">
    <p:spTree>
      <p:nvGrpSpPr>
        <p:cNvPr id="1" name="Shape 639"/>
        <p:cNvGrpSpPr/>
        <p:nvPr/>
      </p:nvGrpSpPr>
      <p:grpSpPr>
        <a:xfrm>
          <a:off x="0" y="0"/>
          <a:ext cx="0" cy="0"/>
          <a:chOff x="0" y="0"/>
          <a:chExt cx="0" cy="0"/>
        </a:xfrm>
      </p:grpSpPr>
      <p:sp>
        <p:nvSpPr>
          <p:cNvPr id="640" name="Google Shape;640;p150"/>
          <p:cNvSpPr txBox="1">
            <a:spLocks noGrp="1"/>
          </p:cNvSpPr>
          <p:nvPr>
            <p:ph type="title"/>
          </p:nvPr>
        </p:nvSpPr>
        <p:spPr>
          <a:xfrm>
            <a:off x="653667" y="600200"/>
            <a:ext cx="10842800" cy="5454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1pPr>
            <a:lvl2pPr lvl="1"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2pPr>
            <a:lvl3pPr lvl="2"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3pPr>
            <a:lvl4pPr lvl="3"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4pPr>
            <a:lvl5pPr lvl="4"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5pPr>
            <a:lvl6pPr lvl="5"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6pPr>
            <a:lvl7pPr lvl="6"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7pPr>
            <a:lvl8pPr lvl="7"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8pPr>
            <a:lvl9pPr lvl="8"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9pPr>
          </a:lstStyle>
          <a:p>
            <a:endParaRPr/>
          </a:p>
        </p:txBody>
      </p:sp>
      <p:cxnSp>
        <p:nvCxnSpPr>
          <p:cNvPr id="641" name="Google Shape;641;p150"/>
          <p:cNvCxnSpPr/>
          <p:nvPr/>
        </p:nvCxnSpPr>
        <p:spPr>
          <a:xfrm>
            <a:off x="415600" y="6216251"/>
            <a:ext cx="11328800" cy="0"/>
          </a:xfrm>
          <a:prstGeom prst="straightConnector1">
            <a:avLst/>
          </a:prstGeom>
          <a:noFill/>
          <a:ln w="9525" cap="flat" cmpd="sng">
            <a:solidFill>
              <a:srgbClr val="595959"/>
            </a:solidFill>
            <a:prstDash val="solid"/>
            <a:round/>
            <a:headEnd type="none" w="med" len="med"/>
            <a:tailEnd type="none" w="med" len="med"/>
          </a:ln>
        </p:spPr>
      </p:cxnSp>
      <p:sp>
        <p:nvSpPr>
          <p:cNvPr id="642" name="Google Shape;642;p150"/>
          <p:cNvSpPr txBox="1">
            <a:spLocks noGrp="1"/>
          </p:cNvSpPr>
          <p:nvPr>
            <p:ph type="subTitle" idx="1"/>
          </p:nvPr>
        </p:nvSpPr>
        <p:spPr>
          <a:xfrm>
            <a:off x="8939633" y="6216267"/>
            <a:ext cx="2906400" cy="51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200">
                <a:solidFill>
                  <a:srgbClr val="0C477F"/>
                </a:solidFill>
              </a:defRPr>
            </a:lvl1pPr>
            <a:lvl2pPr lvl="1" algn="r" rtl="0">
              <a:spcBef>
                <a:spcPts val="2133"/>
              </a:spcBef>
              <a:spcAft>
                <a:spcPts val="0"/>
              </a:spcAft>
              <a:buNone/>
              <a:defRPr sz="1200"/>
            </a:lvl2pPr>
            <a:lvl3pPr lvl="2" algn="r" rtl="0">
              <a:spcBef>
                <a:spcPts val="2133"/>
              </a:spcBef>
              <a:spcAft>
                <a:spcPts val="0"/>
              </a:spcAft>
              <a:buNone/>
              <a:defRPr sz="1200"/>
            </a:lvl3pPr>
            <a:lvl4pPr lvl="3" algn="r" rtl="0">
              <a:spcBef>
                <a:spcPts val="2133"/>
              </a:spcBef>
              <a:spcAft>
                <a:spcPts val="0"/>
              </a:spcAft>
              <a:buNone/>
              <a:defRPr sz="1200"/>
            </a:lvl4pPr>
            <a:lvl5pPr lvl="4" algn="r" rtl="0">
              <a:spcBef>
                <a:spcPts val="2133"/>
              </a:spcBef>
              <a:spcAft>
                <a:spcPts val="0"/>
              </a:spcAft>
              <a:buNone/>
              <a:defRPr sz="1200"/>
            </a:lvl5pPr>
            <a:lvl6pPr lvl="5" algn="r" rtl="0">
              <a:spcBef>
                <a:spcPts val="2133"/>
              </a:spcBef>
              <a:spcAft>
                <a:spcPts val="0"/>
              </a:spcAft>
              <a:buNone/>
              <a:defRPr sz="1200"/>
            </a:lvl6pPr>
            <a:lvl7pPr lvl="6" algn="r" rtl="0">
              <a:spcBef>
                <a:spcPts val="2133"/>
              </a:spcBef>
              <a:spcAft>
                <a:spcPts val="0"/>
              </a:spcAft>
              <a:buNone/>
              <a:defRPr sz="1200"/>
            </a:lvl7pPr>
            <a:lvl8pPr lvl="7" algn="r" rtl="0">
              <a:spcBef>
                <a:spcPts val="2133"/>
              </a:spcBef>
              <a:spcAft>
                <a:spcPts val="0"/>
              </a:spcAft>
              <a:buNone/>
              <a:defRPr sz="1200"/>
            </a:lvl8pPr>
            <a:lvl9pPr lvl="8" algn="r" rtl="0">
              <a:spcBef>
                <a:spcPts val="2133"/>
              </a:spcBef>
              <a:spcAft>
                <a:spcPts val="2133"/>
              </a:spcAft>
              <a:buNone/>
              <a:defRPr sz="1200"/>
            </a:lvl9pPr>
          </a:lstStyle>
          <a:p>
            <a:endParaRPr/>
          </a:p>
        </p:txBody>
      </p:sp>
    </p:spTree>
    <p:extLst>
      <p:ext uri="{BB962C8B-B14F-4D97-AF65-F5344CB8AC3E}">
        <p14:creationId xmlns:p14="http://schemas.microsoft.com/office/powerpoint/2010/main" val="79634134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Basic">
  <p:cSld name="Basic">
    <p:spTree>
      <p:nvGrpSpPr>
        <p:cNvPr id="1" name="Shape 643"/>
        <p:cNvGrpSpPr/>
        <p:nvPr/>
      </p:nvGrpSpPr>
      <p:grpSpPr>
        <a:xfrm>
          <a:off x="0" y="0"/>
          <a:ext cx="0" cy="0"/>
          <a:chOff x="0" y="0"/>
          <a:chExt cx="0" cy="0"/>
        </a:xfrm>
      </p:grpSpPr>
      <p:pic>
        <p:nvPicPr>
          <p:cNvPr id="644" name="Google Shape;644;p151" descr="CfA_logo_lg.png"/>
          <p:cNvPicPr preferRelativeResize="0"/>
          <p:nvPr/>
        </p:nvPicPr>
        <p:blipFill>
          <a:blip r:embed="rId2">
            <a:alphaModFix/>
          </a:blip>
          <a:stretch>
            <a:fillRect/>
          </a:stretch>
        </p:blipFill>
        <p:spPr>
          <a:xfrm>
            <a:off x="10885601" y="6218933"/>
            <a:ext cx="1057735" cy="424499"/>
          </a:xfrm>
          <a:prstGeom prst="rect">
            <a:avLst/>
          </a:prstGeom>
          <a:noFill/>
          <a:ln>
            <a:noFill/>
          </a:ln>
        </p:spPr>
      </p:pic>
      <p:sp>
        <p:nvSpPr>
          <p:cNvPr id="645" name="Google Shape;645;p15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270707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Blank 9">
  <p:cSld name="Blank 9">
    <p:spTree>
      <p:nvGrpSpPr>
        <p:cNvPr id="1" name="Shape 646"/>
        <p:cNvGrpSpPr/>
        <p:nvPr/>
      </p:nvGrpSpPr>
      <p:grpSpPr>
        <a:xfrm>
          <a:off x="0" y="0"/>
          <a:ext cx="0" cy="0"/>
          <a:chOff x="0" y="0"/>
          <a:chExt cx="0" cy="0"/>
        </a:xfrm>
      </p:grpSpPr>
      <p:sp>
        <p:nvSpPr>
          <p:cNvPr id="647" name="Google Shape;647;p15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8921328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339EDD"/>
        </a:solidFill>
        <a:effectLst/>
      </p:bgPr>
    </p:bg>
    <p:spTree>
      <p:nvGrpSpPr>
        <p:cNvPr id="1" name="Shape 213"/>
        <p:cNvGrpSpPr/>
        <p:nvPr/>
      </p:nvGrpSpPr>
      <p:grpSpPr>
        <a:xfrm>
          <a:off x="0" y="0"/>
          <a:ext cx="0" cy="0"/>
          <a:chOff x="0" y="0"/>
          <a:chExt cx="0" cy="0"/>
        </a:xfrm>
      </p:grpSpPr>
      <p:sp>
        <p:nvSpPr>
          <p:cNvPr id="214" name="Google Shape;214;p5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6000"/>
              <a:buFont typeface="Proxima Nova"/>
              <a:buNone/>
              <a:defRPr sz="8000" b="1">
                <a:solidFill>
                  <a:srgbClr val="FFFFFF"/>
                </a:solidFill>
                <a:latin typeface="Proxima Nova"/>
                <a:ea typeface="Proxima Nova"/>
                <a:cs typeface="Proxima Nova"/>
                <a:sym typeface="Proxima Nova"/>
              </a:defRPr>
            </a:lvl1pPr>
            <a:lvl2pPr lvl="1" rtl="0">
              <a:spcBef>
                <a:spcPts val="0"/>
              </a:spcBef>
              <a:spcAft>
                <a:spcPts val="0"/>
              </a:spcAft>
              <a:buClr>
                <a:srgbClr val="FFFFFF"/>
              </a:buClr>
              <a:buSzPts val="6000"/>
              <a:buNone/>
              <a:defRPr sz="8000" b="1">
                <a:solidFill>
                  <a:srgbClr val="FFFFFF"/>
                </a:solidFill>
              </a:defRPr>
            </a:lvl2pPr>
            <a:lvl3pPr lvl="2" rtl="0">
              <a:spcBef>
                <a:spcPts val="0"/>
              </a:spcBef>
              <a:spcAft>
                <a:spcPts val="0"/>
              </a:spcAft>
              <a:buClr>
                <a:srgbClr val="FFFFFF"/>
              </a:buClr>
              <a:buSzPts val="6000"/>
              <a:buNone/>
              <a:defRPr sz="8000" b="1">
                <a:solidFill>
                  <a:srgbClr val="FFFFFF"/>
                </a:solidFill>
              </a:defRPr>
            </a:lvl3pPr>
            <a:lvl4pPr lvl="3" rtl="0">
              <a:spcBef>
                <a:spcPts val="0"/>
              </a:spcBef>
              <a:spcAft>
                <a:spcPts val="0"/>
              </a:spcAft>
              <a:buClr>
                <a:srgbClr val="FFFFFF"/>
              </a:buClr>
              <a:buSzPts val="6000"/>
              <a:buNone/>
              <a:defRPr sz="8000" b="1">
                <a:solidFill>
                  <a:srgbClr val="FFFFFF"/>
                </a:solidFill>
              </a:defRPr>
            </a:lvl4pPr>
            <a:lvl5pPr lvl="4" rtl="0">
              <a:spcBef>
                <a:spcPts val="0"/>
              </a:spcBef>
              <a:spcAft>
                <a:spcPts val="0"/>
              </a:spcAft>
              <a:buClr>
                <a:srgbClr val="FFFFFF"/>
              </a:buClr>
              <a:buSzPts val="6000"/>
              <a:buNone/>
              <a:defRPr sz="8000" b="1">
                <a:solidFill>
                  <a:srgbClr val="FFFFFF"/>
                </a:solidFill>
              </a:defRPr>
            </a:lvl5pPr>
            <a:lvl6pPr lvl="5" rtl="0">
              <a:spcBef>
                <a:spcPts val="0"/>
              </a:spcBef>
              <a:spcAft>
                <a:spcPts val="0"/>
              </a:spcAft>
              <a:buClr>
                <a:srgbClr val="FFFFFF"/>
              </a:buClr>
              <a:buSzPts val="6000"/>
              <a:buNone/>
              <a:defRPr sz="8000" b="1">
                <a:solidFill>
                  <a:srgbClr val="FFFFFF"/>
                </a:solidFill>
              </a:defRPr>
            </a:lvl6pPr>
            <a:lvl7pPr lvl="6" rtl="0">
              <a:spcBef>
                <a:spcPts val="0"/>
              </a:spcBef>
              <a:spcAft>
                <a:spcPts val="0"/>
              </a:spcAft>
              <a:buClr>
                <a:srgbClr val="FFFFFF"/>
              </a:buClr>
              <a:buSzPts val="6000"/>
              <a:buNone/>
              <a:defRPr sz="8000" b="1">
                <a:solidFill>
                  <a:srgbClr val="FFFFFF"/>
                </a:solidFill>
              </a:defRPr>
            </a:lvl7pPr>
            <a:lvl8pPr lvl="7" rtl="0">
              <a:spcBef>
                <a:spcPts val="0"/>
              </a:spcBef>
              <a:spcAft>
                <a:spcPts val="0"/>
              </a:spcAft>
              <a:buClr>
                <a:srgbClr val="FFFFFF"/>
              </a:buClr>
              <a:buSzPts val="6000"/>
              <a:buNone/>
              <a:defRPr sz="8000" b="1">
                <a:solidFill>
                  <a:srgbClr val="FFFFFF"/>
                </a:solidFill>
              </a:defRPr>
            </a:lvl8pPr>
            <a:lvl9pPr lvl="8" rtl="0">
              <a:spcBef>
                <a:spcPts val="0"/>
              </a:spcBef>
              <a:spcAft>
                <a:spcPts val="0"/>
              </a:spcAft>
              <a:buClr>
                <a:srgbClr val="FFFFFF"/>
              </a:buClr>
              <a:buSzPts val="6000"/>
              <a:buNone/>
              <a:defRPr sz="8000" b="1">
                <a:solidFill>
                  <a:srgbClr val="FFFFFF"/>
                </a:solidFill>
              </a:defRPr>
            </a:lvl9pPr>
          </a:lstStyle>
          <a:p>
            <a:endParaRPr/>
          </a:p>
        </p:txBody>
      </p:sp>
      <p:sp>
        <p:nvSpPr>
          <p:cNvPr id="215" name="Google Shape;215;p52"/>
          <p:cNvSpPr txBox="1">
            <a:spLocks noGrp="1"/>
          </p:cNvSpPr>
          <p:nvPr>
            <p:ph type="subTitle" idx="1"/>
          </p:nvPr>
        </p:nvSpPr>
        <p:spPr>
          <a:xfrm>
            <a:off x="415600" y="5375333"/>
            <a:ext cx="10382400" cy="102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FFFFFF"/>
              </a:buClr>
              <a:buSzPts val="2000"/>
              <a:buFont typeface="Proxima Nova"/>
              <a:buNone/>
              <a:defRPr sz="2667">
                <a:solidFill>
                  <a:srgbClr val="FFFFFF"/>
                </a:solidFill>
                <a:latin typeface="Proxima Nova"/>
                <a:ea typeface="Proxima Nova"/>
                <a:cs typeface="Proxima Nova"/>
                <a:sym typeface="Proxima Nova"/>
              </a:defRPr>
            </a:lvl1pPr>
            <a:lvl2pPr lvl="1" rtl="0">
              <a:lnSpc>
                <a:spcPct val="100000"/>
              </a:lnSpc>
              <a:spcBef>
                <a:spcPts val="0"/>
              </a:spcBef>
              <a:spcAft>
                <a:spcPts val="0"/>
              </a:spcAft>
              <a:buClr>
                <a:srgbClr val="FFFFFF"/>
              </a:buClr>
              <a:buSzPts val="1800"/>
              <a:buNone/>
              <a:defRPr sz="2400" b="1">
                <a:solidFill>
                  <a:srgbClr val="FFFFFF"/>
                </a:solidFill>
              </a:defRPr>
            </a:lvl2pPr>
            <a:lvl3pPr lvl="2" rtl="0">
              <a:lnSpc>
                <a:spcPct val="100000"/>
              </a:lnSpc>
              <a:spcBef>
                <a:spcPts val="0"/>
              </a:spcBef>
              <a:spcAft>
                <a:spcPts val="0"/>
              </a:spcAft>
              <a:buClr>
                <a:srgbClr val="FFFFFF"/>
              </a:buClr>
              <a:buSzPts val="1800"/>
              <a:buNone/>
              <a:defRPr sz="2400" b="1">
                <a:solidFill>
                  <a:srgbClr val="FFFFFF"/>
                </a:solidFill>
              </a:defRPr>
            </a:lvl3pPr>
            <a:lvl4pPr lvl="3" rtl="0">
              <a:lnSpc>
                <a:spcPct val="100000"/>
              </a:lnSpc>
              <a:spcBef>
                <a:spcPts val="0"/>
              </a:spcBef>
              <a:spcAft>
                <a:spcPts val="0"/>
              </a:spcAft>
              <a:buClr>
                <a:srgbClr val="FFFFFF"/>
              </a:buClr>
              <a:buSzPts val="1800"/>
              <a:buNone/>
              <a:defRPr sz="2400" b="1">
                <a:solidFill>
                  <a:srgbClr val="FFFFFF"/>
                </a:solidFill>
              </a:defRPr>
            </a:lvl4pPr>
            <a:lvl5pPr lvl="4" rtl="0">
              <a:lnSpc>
                <a:spcPct val="100000"/>
              </a:lnSpc>
              <a:spcBef>
                <a:spcPts val="0"/>
              </a:spcBef>
              <a:spcAft>
                <a:spcPts val="0"/>
              </a:spcAft>
              <a:buClr>
                <a:srgbClr val="FFFFFF"/>
              </a:buClr>
              <a:buSzPts val="1800"/>
              <a:buNone/>
              <a:defRPr sz="2400" b="1">
                <a:solidFill>
                  <a:srgbClr val="FFFFFF"/>
                </a:solidFill>
              </a:defRPr>
            </a:lvl5pPr>
            <a:lvl6pPr lvl="5" rtl="0">
              <a:lnSpc>
                <a:spcPct val="100000"/>
              </a:lnSpc>
              <a:spcBef>
                <a:spcPts val="0"/>
              </a:spcBef>
              <a:spcAft>
                <a:spcPts val="0"/>
              </a:spcAft>
              <a:buClr>
                <a:srgbClr val="FFFFFF"/>
              </a:buClr>
              <a:buSzPts val="1800"/>
              <a:buNone/>
              <a:defRPr sz="2400" b="1">
                <a:solidFill>
                  <a:srgbClr val="FFFFFF"/>
                </a:solidFill>
              </a:defRPr>
            </a:lvl6pPr>
            <a:lvl7pPr lvl="6" rtl="0">
              <a:lnSpc>
                <a:spcPct val="100000"/>
              </a:lnSpc>
              <a:spcBef>
                <a:spcPts val="0"/>
              </a:spcBef>
              <a:spcAft>
                <a:spcPts val="0"/>
              </a:spcAft>
              <a:buClr>
                <a:srgbClr val="FFFFFF"/>
              </a:buClr>
              <a:buSzPts val="1800"/>
              <a:buNone/>
              <a:defRPr sz="2400" b="1">
                <a:solidFill>
                  <a:srgbClr val="FFFFFF"/>
                </a:solidFill>
              </a:defRPr>
            </a:lvl7pPr>
            <a:lvl8pPr lvl="7" rtl="0">
              <a:lnSpc>
                <a:spcPct val="100000"/>
              </a:lnSpc>
              <a:spcBef>
                <a:spcPts val="0"/>
              </a:spcBef>
              <a:spcAft>
                <a:spcPts val="0"/>
              </a:spcAft>
              <a:buClr>
                <a:srgbClr val="FFFFFF"/>
              </a:buClr>
              <a:buSzPts val="1800"/>
              <a:buNone/>
              <a:defRPr sz="2400" b="1">
                <a:solidFill>
                  <a:srgbClr val="FFFFFF"/>
                </a:solidFill>
              </a:defRPr>
            </a:lvl8pPr>
            <a:lvl9pPr lvl="8" rtl="0">
              <a:lnSpc>
                <a:spcPct val="100000"/>
              </a:lnSpc>
              <a:spcBef>
                <a:spcPts val="0"/>
              </a:spcBef>
              <a:spcAft>
                <a:spcPts val="0"/>
              </a:spcAft>
              <a:buClr>
                <a:srgbClr val="FFFFFF"/>
              </a:buClr>
              <a:buSzPts val="1800"/>
              <a:buNone/>
              <a:defRPr sz="2400" b="1">
                <a:solidFill>
                  <a:srgbClr val="FFFFFF"/>
                </a:solidFill>
              </a:defRPr>
            </a:lvl9pPr>
          </a:lstStyle>
          <a:p>
            <a:endParaRPr/>
          </a:p>
        </p:txBody>
      </p:sp>
      <p:sp>
        <p:nvSpPr>
          <p:cNvPr id="216" name="Google Shape;216;p52"/>
          <p:cNvSpPr txBox="1">
            <a:spLocks noGrp="1"/>
          </p:cNvSpPr>
          <p:nvPr>
            <p:ph type="subTitle" idx="2"/>
          </p:nvPr>
        </p:nvSpPr>
        <p:spPr>
          <a:xfrm>
            <a:off x="415600" y="3729567"/>
            <a:ext cx="11360800" cy="102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400"/>
              <a:buFont typeface="Proxima Nova"/>
              <a:buNone/>
              <a:defRPr sz="3200" b="1">
                <a:solidFill>
                  <a:srgbClr val="FFFFFF"/>
                </a:solidFill>
                <a:latin typeface="Proxima Nova"/>
                <a:ea typeface="Proxima Nova"/>
                <a:cs typeface="Proxima Nova"/>
                <a:sym typeface="Proxima Nova"/>
              </a:defRPr>
            </a:lvl1pPr>
            <a:lvl2pPr lvl="1" rtl="0">
              <a:lnSpc>
                <a:spcPct val="100000"/>
              </a:lnSpc>
              <a:spcBef>
                <a:spcPts val="0"/>
              </a:spcBef>
              <a:spcAft>
                <a:spcPts val="0"/>
              </a:spcAft>
              <a:buClr>
                <a:srgbClr val="FFFFFF"/>
              </a:buClr>
              <a:buSzPts val="2800"/>
              <a:buNone/>
              <a:defRPr sz="3733" b="1">
                <a:solidFill>
                  <a:srgbClr val="FFFFFF"/>
                </a:solidFill>
              </a:defRPr>
            </a:lvl2pPr>
            <a:lvl3pPr lvl="2" rtl="0">
              <a:lnSpc>
                <a:spcPct val="100000"/>
              </a:lnSpc>
              <a:spcBef>
                <a:spcPts val="0"/>
              </a:spcBef>
              <a:spcAft>
                <a:spcPts val="0"/>
              </a:spcAft>
              <a:buClr>
                <a:srgbClr val="FFFFFF"/>
              </a:buClr>
              <a:buSzPts val="2800"/>
              <a:buNone/>
              <a:defRPr sz="3733" b="1">
                <a:solidFill>
                  <a:srgbClr val="FFFFFF"/>
                </a:solidFill>
              </a:defRPr>
            </a:lvl3pPr>
            <a:lvl4pPr lvl="3" rtl="0">
              <a:lnSpc>
                <a:spcPct val="100000"/>
              </a:lnSpc>
              <a:spcBef>
                <a:spcPts val="0"/>
              </a:spcBef>
              <a:spcAft>
                <a:spcPts val="0"/>
              </a:spcAft>
              <a:buClr>
                <a:srgbClr val="FFFFFF"/>
              </a:buClr>
              <a:buSzPts val="2800"/>
              <a:buNone/>
              <a:defRPr sz="3733" b="1">
                <a:solidFill>
                  <a:srgbClr val="FFFFFF"/>
                </a:solidFill>
              </a:defRPr>
            </a:lvl4pPr>
            <a:lvl5pPr lvl="4" rtl="0">
              <a:lnSpc>
                <a:spcPct val="100000"/>
              </a:lnSpc>
              <a:spcBef>
                <a:spcPts val="0"/>
              </a:spcBef>
              <a:spcAft>
                <a:spcPts val="0"/>
              </a:spcAft>
              <a:buClr>
                <a:srgbClr val="FFFFFF"/>
              </a:buClr>
              <a:buSzPts val="2800"/>
              <a:buNone/>
              <a:defRPr sz="3733" b="1">
                <a:solidFill>
                  <a:srgbClr val="FFFFFF"/>
                </a:solidFill>
              </a:defRPr>
            </a:lvl5pPr>
            <a:lvl6pPr lvl="5" rtl="0">
              <a:lnSpc>
                <a:spcPct val="100000"/>
              </a:lnSpc>
              <a:spcBef>
                <a:spcPts val="0"/>
              </a:spcBef>
              <a:spcAft>
                <a:spcPts val="0"/>
              </a:spcAft>
              <a:buClr>
                <a:srgbClr val="FFFFFF"/>
              </a:buClr>
              <a:buSzPts val="2800"/>
              <a:buNone/>
              <a:defRPr sz="3733" b="1">
                <a:solidFill>
                  <a:srgbClr val="FFFFFF"/>
                </a:solidFill>
              </a:defRPr>
            </a:lvl6pPr>
            <a:lvl7pPr lvl="6" rtl="0">
              <a:lnSpc>
                <a:spcPct val="100000"/>
              </a:lnSpc>
              <a:spcBef>
                <a:spcPts val="0"/>
              </a:spcBef>
              <a:spcAft>
                <a:spcPts val="0"/>
              </a:spcAft>
              <a:buClr>
                <a:srgbClr val="FFFFFF"/>
              </a:buClr>
              <a:buSzPts val="2800"/>
              <a:buNone/>
              <a:defRPr sz="3733" b="1">
                <a:solidFill>
                  <a:srgbClr val="FFFFFF"/>
                </a:solidFill>
              </a:defRPr>
            </a:lvl7pPr>
            <a:lvl8pPr lvl="7" rtl="0">
              <a:lnSpc>
                <a:spcPct val="100000"/>
              </a:lnSpc>
              <a:spcBef>
                <a:spcPts val="0"/>
              </a:spcBef>
              <a:spcAft>
                <a:spcPts val="0"/>
              </a:spcAft>
              <a:buClr>
                <a:srgbClr val="FFFFFF"/>
              </a:buClr>
              <a:buSzPts val="2800"/>
              <a:buNone/>
              <a:defRPr sz="3733" b="1">
                <a:solidFill>
                  <a:srgbClr val="FFFFFF"/>
                </a:solidFill>
              </a:defRPr>
            </a:lvl8pPr>
            <a:lvl9pPr lvl="8" rtl="0">
              <a:lnSpc>
                <a:spcPct val="100000"/>
              </a:lnSpc>
              <a:spcBef>
                <a:spcPts val="0"/>
              </a:spcBef>
              <a:spcAft>
                <a:spcPts val="0"/>
              </a:spcAft>
              <a:buClr>
                <a:srgbClr val="FFFFFF"/>
              </a:buClr>
              <a:buSzPts val="2800"/>
              <a:buNone/>
              <a:defRPr sz="3733" b="1">
                <a:solidFill>
                  <a:srgbClr val="FFFFFF"/>
                </a:solidFill>
              </a:defRPr>
            </a:lvl9pPr>
          </a:lstStyle>
          <a:p>
            <a:endParaRPr/>
          </a:p>
        </p:txBody>
      </p:sp>
      <p:pic>
        <p:nvPicPr>
          <p:cNvPr id="217" name="Google Shape;217;p52" descr="CfA_logo_reverse_lg.png"/>
          <p:cNvPicPr preferRelativeResize="0"/>
          <p:nvPr/>
        </p:nvPicPr>
        <p:blipFill>
          <a:blip r:embed="rId2">
            <a:alphaModFix/>
          </a:blip>
          <a:stretch>
            <a:fillRect/>
          </a:stretch>
        </p:blipFill>
        <p:spPr>
          <a:xfrm>
            <a:off x="10885067" y="6220334"/>
            <a:ext cx="1057735" cy="424857"/>
          </a:xfrm>
          <a:prstGeom prst="rect">
            <a:avLst/>
          </a:prstGeom>
          <a:noFill/>
          <a:ln>
            <a:noFill/>
          </a:ln>
        </p:spPr>
      </p:pic>
    </p:spTree>
    <p:extLst>
      <p:ext uri="{BB962C8B-B14F-4D97-AF65-F5344CB8AC3E}">
        <p14:creationId xmlns:p14="http://schemas.microsoft.com/office/powerpoint/2010/main" val="3422471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10972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941763"/>
            <a:ext cx="10972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C082B2B-A944-4369-B776-67DD40E86CA8}"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fld id="{33BBB74D-1E62-4709-BC7A-CE74243B04B5}" type="datetime1">
              <a:rPr lang="en-US" smtClean="0"/>
              <a:t>7/20/2021</a:t>
            </a:fld>
            <a:endParaRPr lang="en-US"/>
          </a:p>
        </p:txBody>
      </p:sp>
    </p:spTree>
    <p:extLst>
      <p:ext uri="{BB962C8B-B14F-4D97-AF65-F5344CB8AC3E}">
        <p14:creationId xmlns:p14="http://schemas.microsoft.com/office/powerpoint/2010/main" val="395278419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Section">
  <p:cSld name="Section">
    <p:bg>
      <p:bgPr>
        <a:solidFill>
          <a:srgbClr val="0C477F"/>
        </a:solidFill>
        <a:effectLst/>
      </p:bgPr>
    </p:bg>
    <p:spTree>
      <p:nvGrpSpPr>
        <p:cNvPr id="1" name="Shape 218"/>
        <p:cNvGrpSpPr/>
        <p:nvPr/>
      </p:nvGrpSpPr>
      <p:grpSpPr>
        <a:xfrm>
          <a:off x="0" y="0"/>
          <a:ext cx="0" cy="0"/>
          <a:chOff x="0" y="0"/>
          <a:chExt cx="0" cy="0"/>
        </a:xfrm>
      </p:grpSpPr>
      <p:sp>
        <p:nvSpPr>
          <p:cNvPr id="219" name="Google Shape;219;p53"/>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6000"/>
              <a:buFont typeface="Proxima Nova"/>
              <a:buNone/>
              <a:defRPr sz="8000" b="1">
                <a:solidFill>
                  <a:srgbClr val="FFFFFF"/>
                </a:solidFill>
                <a:latin typeface="Proxima Nova"/>
                <a:ea typeface="Proxima Nova"/>
                <a:cs typeface="Proxima Nova"/>
                <a:sym typeface="Proxima Nova"/>
              </a:defRPr>
            </a:lvl1pPr>
            <a:lvl2pPr lvl="1" rtl="0">
              <a:spcBef>
                <a:spcPts val="0"/>
              </a:spcBef>
              <a:spcAft>
                <a:spcPts val="0"/>
              </a:spcAft>
              <a:buClr>
                <a:srgbClr val="FFFFFF"/>
              </a:buClr>
              <a:buSzPts val="6000"/>
              <a:buNone/>
              <a:defRPr sz="8000" b="1">
                <a:solidFill>
                  <a:srgbClr val="FFFFFF"/>
                </a:solidFill>
              </a:defRPr>
            </a:lvl2pPr>
            <a:lvl3pPr lvl="2" rtl="0">
              <a:spcBef>
                <a:spcPts val="0"/>
              </a:spcBef>
              <a:spcAft>
                <a:spcPts val="0"/>
              </a:spcAft>
              <a:buClr>
                <a:srgbClr val="FFFFFF"/>
              </a:buClr>
              <a:buSzPts val="6000"/>
              <a:buNone/>
              <a:defRPr sz="8000" b="1">
                <a:solidFill>
                  <a:srgbClr val="FFFFFF"/>
                </a:solidFill>
              </a:defRPr>
            </a:lvl3pPr>
            <a:lvl4pPr lvl="3" rtl="0">
              <a:spcBef>
                <a:spcPts val="0"/>
              </a:spcBef>
              <a:spcAft>
                <a:spcPts val="0"/>
              </a:spcAft>
              <a:buClr>
                <a:srgbClr val="FFFFFF"/>
              </a:buClr>
              <a:buSzPts val="6000"/>
              <a:buNone/>
              <a:defRPr sz="8000" b="1">
                <a:solidFill>
                  <a:srgbClr val="FFFFFF"/>
                </a:solidFill>
              </a:defRPr>
            </a:lvl4pPr>
            <a:lvl5pPr lvl="4" rtl="0">
              <a:spcBef>
                <a:spcPts val="0"/>
              </a:spcBef>
              <a:spcAft>
                <a:spcPts val="0"/>
              </a:spcAft>
              <a:buClr>
                <a:srgbClr val="FFFFFF"/>
              </a:buClr>
              <a:buSzPts val="6000"/>
              <a:buNone/>
              <a:defRPr sz="8000" b="1">
                <a:solidFill>
                  <a:srgbClr val="FFFFFF"/>
                </a:solidFill>
              </a:defRPr>
            </a:lvl5pPr>
            <a:lvl6pPr lvl="5" rtl="0">
              <a:spcBef>
                <a:spcPts val="0"/>
              </a:spcBef>
              <a:spcAft>
                <a:spcPts val="0"/>
              </a:spcAft>
              <a:buClr>
                <a:srgbClr val="FFFFFF"/>
              </a:buClr>
              <a:buSzPts val="6000"/>
              <a:buNone/>
              <a:defRPr sz="8000" b="1">
                <a:solidFill>
                  <a:srgbClr val="FFFFFF"/>
                </a:solidFill>
              </a:defRPr>
            </a:lvl6pPr>
            <a:lvl7pPr lvl="6" rtl="0">
              <a:spcBef>
                <a:spcPts val="0"/>
              </a:spcBef>
              <a:spcAft>
                <a:spcPts val="0"/>
              </a:spcAft>
              <a:buClr>
                <a:srgbClr val="FFFFFF"/>
              </a:buClr>
              <a:buSzPts val="6000"/>
              <a:buNone/>
              <a:defRPr sz="8000" b="1">
                <a:solidFill>
                  <a:srgbClr val="FFFFFF"/>
                </a:solidFill>
              </a:defRPr>
            </a:lvl7pPr>
            <a:lvl8pPr lvl="7" rtl="0">
              <a:spcBef>
                <a:spcPts val="0"/>
              </a:spcBef>
              <a:spcAft>
                <a:spcPts val="0"/>
              </a:spcAft>
              <a:buClr>
                <a:srgbClr val="FFFFFF"/>
              </a:buClr>
              <a:buSzPts val="6000"/>
              <a:buNone/>
              <a:defRPr sz="8000" b="1">
                <a:solidFill>
                  <a:srgbClr val="FFFFFF"/>
                </a:solidFill>
              </a:defRPr>
            </a:lvl8pPr>
            <a:lvl9pPr lvl="8" rtl="0">
              <a:spcBef>
                <a:spcPts val="0"/>
              </a:spcBef>
              <a:spcAft>
                <a:spcPts val="0"/>
              </a:spcAft>
              <a:buClr>
                <a:srgbClr val="FFFFFF"/>
              </a:buClr>
              <a:buSzPts val="6000"/>
              <a:buNone/>
              <a:defRPr sz="8000" b="1">
                <a:solidFill>
                  <a:srgbClr val="FFFFFF"/>
                </a:solidFill>
              </a:defRPr>
            </a:lvl9pPr>
          </a:lstStyle>
          <a:p>
            <a:endParaRPr/>
          </a:p>
        </p:txBody>
      </p:sp>
      <p:pic>
        <p:nvPicPr>
          <p:cNvPr id="220" name="Google Shape;220;p53" descr="CfA_logo_reverse_lg.png"/>
          <p:cNvPicPr preferRelativeResize="0"/>
          <p:nvPr/>
        </p:nvPicPr>
        <p:blipFill>
          <a:blip r:embed="rId2">
            <a:alphaModFix/>
          </a:blip>
          <a:stretch>
            <a:fillRect/>
          </a:stretch>
        </p:blipFill>
        <p:spPr>
          <a:xfrm>
            <a:off x="10885067" y="6220334"/>
            <a:ext cx="1057735" cy="424857"/>
          </a:xfrm>
          <a:prstGeom prst="rect">
            <a:avLst/>
          </a:prstGeom>
          <a:noFill/>
          <a:ln>
            <a:noFill/>
          </a:ln>
        </p:spPr>
      </p:pic>
      <p:sp>
        <p:nvSpPr>
          <p:cNvPr id="221" name="Google Shape;221;p53"/>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222" name="Google Shape;222;p53"/>
          <p:cNvSpPr txBox="1">
            <a:spLocks noGrp="1"/>
          </p:cNvSpPr>
          <p:nvPr>
            <p:ph type="sldNum" idx="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FFFFFF"/>
                </a:solidFill>
                <a:latin typeface="IBM Plex Sans"/>
                <a:ea typeface="IBM Plex Sans"/>
                <a:cs typeface="IBM Plex Sans"/>
                <a:sym typeface="IBM Plex Sans"/>
              </a:defRPr>
            </a:lvl1pPr>
            <a:lvl2pPr lvl="1" rtl="0">
              <a:buNone/>
              <a:defRPr sz="1333">
                <a:solidFill>
                  <a:srgbClr val="FFFFFF"/>
                </a:solidFill>
                <a:latin typeface="IBM Plex Sans"/>
                <a:ea typeface="IBM Plex Sans"/>
                <a:cs typeface="IBM Plex Sans"/>
                <a:sym typeface="IBM Plex Sans"/>
              </a:defRPr>
            </a:lvl2pPr>
            <a:lvl3pPr lvl="2" rtl="0">
              <a:buNone/>
              <a:defRPr sz="1333">
                <a:solidFill>
                  <a:srgbClr val="FFFFFF"/>
                </a:solidFill>
                <a:latin typeface="IBM Plex Sans"/>
                <a:ea typeface="IBM Plex Sans"/>
                <a:cs typeface="IBM Plex Sans"/>
                <a:sym typeface="IBM Plex Sans"/>
              </a:defRPr>
            </a:lvl3pPr>
            <a:lvl4pPr lvl="3" rtl="0">
              <a:buNone/>
              <a:defRPr sz="1333">
                <a:solidFill>
                  <a:srgbClr val="FFFFFF"/>
                </a:solidFill>
                <a:latin typeface="IBM Plex Sans"/>
                <a:ea typeface="IBM Plex Sans"/>
                <a:cs typeface="IBM Plex Sans"/>
                <a:sym typeface="IBM Plex Sans"/>
              </a:defRPr>
            </a:lvl4pPr>
            <a:lvl5pPr lvl="4" rtl="0">
              <a:buNone/>
              <a:defRPr sz="1333">
                <a:solidFill>
                  <a:srgbClr val="FFFFFF"/>
                </a:solidFill>
                <a:latin typeface="IBM Plex Sans"/>
                <a:ea typeface="IBM Plex Sans"/>
                <a:cs typeface="IBM Plex Sans"/>
                <a:sym typeface="IBM Plex Sans"/>
              </a:defRPr>
            </a:lvl5pPr>
            <a:lvl6pPr lvl="5" rtl="0">
              <a:buNone/>
              <a:defRPr sz="1333">
                <a:solidFill>
                  <a:srgbClr val="FFFFFF"/>
                </a:solidFill>
                <a:latin typeface="IBM Plex Sans"/>
                <a:ea typeface="IBM Plex Sans"/>
                <a:cs typeface="IBM Plex Sans"/>
                <a:sym typeface="IBM Plex Sans"/>
              </a:defRPr>
            </a:lvl6pPr>
            <a:lvl7pPr lvl="6" rtl="0">
              <a:buNone/>
              <a:defRPr sz="1333">
                <a:solidFill>
                  <a:srgbClr val="FFFFFF"/>
                </a:solidFill>
                <a:latin typeface="IBM Plex Sans"/>
                <a:ea typeface="IBM Plex Sans"/>
                <a:cs typeface="IBM Plex Sans"/>
                <a:sym typeface="IBM Plex Sans"/>
              </a:defRPr>
            </a:lvl7pPr>
            <a:lvl8pPr lvl="7" rtl="0">
              <a:buNone/>
              <a:defRPr sz="1333">
                <a:solidFill>
                  <a:srgbClr val="FFFFFF"/>
                </a:solidFill>
                <a:latin typeface="IBM Plex Sans"/>
                <a:ea typeface="IBM Plex Sans"/>
                <a:cs typeface="IBM Plex Sans"/>
                <a:sym typeface="IBM Plex Sans"/>
              </a:defRPr>
            </a:lvl8pPr>
            <a:lvl9pPr lvl="8" rtl="0">
              <a:buNone/>
              <a:defRPr sz="1333">
                <a:solidFill>
                  <a:srgbClr val="FFFFFF"/>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4333554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23"/>
        <p:cNvGrpSpPr/>
        <p:nvPr/>
      </p:nvGrpSpPr>
      <p:grpSpPr>
        <a:xfrm>
          <a:off x="0" y="0"/>
          <a:ext cx="0" cy="0"/>
          <a:chOff x="0" y="0"/>
          <a:chExt cx="0" cy="0"/>
        </a:xfrm>
      </p:grpSpPr>
      <p:sp>
        <p:nvSpPr>
          <p:cNvPr id="224" name="Google Shape;224;p54"/>
          <p:cNvSpPr txBox="1">
            <a:spLocks noGrp="1"/>
          </p:cNvSpPr>
          <p:nvPr>
            <p:ph type="title"/>
          </p:nvPr>
        </p:nvSpPr>
        <p:spPr>
          <a:xfrm>
            <a:off x="415600" y="129967"/>
            <a:ext cx="11360800" cy="1227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339EDD"/>
              </a:buClr>
              <a:buSzPts val="3600"/>
              <a:buFont typeface="Proxima Nova"/>
              <a:buNone/>
              <a:defRPr sz="4800" b="1">
                <a:solidFill>
                  <a:srgbClr val="339EDD"/>
                </a:solidFill>
                <a:latin typeface="Proxima Nova"/>
                <a:ea typeface="Proxima Nova"/>
                <a:cs typeface="Proxima Nova"/>
                <a:sym typeface="Proxima Nova"/>
              </a:defRPr>
            </a:lvl1pPr>
            <a:lvl2pPr lvl="1" rtl="0">
              <a:spcBef>
                <a:spcPts val="0"/>
              </a:spcBef>
              <a:spcAft>
                <a:spcPts val="0"/>
              </a:spcAft>
              <a:buClr>
                <a:srgbClr val="339EDD"/>
              </a:buClr>
              <a:buSzPts val="3600"/>
              <a:buNone/>
              <a:defRPr sz="4800" b="1">
                <a:solidFill>
                  <a:srgbClr val="339EDD"/>
                </a:solidFill>
              </a:defRPr>
            </a:lvl2pPr>
            <a:lvl3pPr lvl="2" rtl="0">
              <a:spcBef>
                <a:spcPts val="0"/>
              </a:spcBef>
              <a:spcAft>
                <a:spcPts val="0"/>
              </a:spcAft>
              <a:buClr>
                <a:srgbClr val="339EDD"/>
              </a:buClr>
              <a:buSzPts val="3600"/>
              <a:buNone/>
              <a:defRPr sz="4800" b="1">
                <a:solidFill>
                  <a:srgbClr val="339EDD"/>
                </a:solidFill>
              </a:defRPr>
            </a:lvl3pPr>
            <a:lvl4pPr lvl="3" rtl="0">
              <a:spcBef>
                <a:spcPts val="0"/>
              </a:spcBef>
              <a:spcAft>
                <a:spcPts val="0"/>
              </a:spcAft>
              <a:buClr>
                <a:srgbClr val="339EDD"/>
              </a:buClr>
              <a:buSzPts val="3600"/>
              <a:buNone/>
              <a:defRPr sz="4800" b="1">
                <a:solidFill>
                  <a:srgbClr val="339EDD"/>
                </a:solidFill>
              </a:defRPr>
            </a:lvl4pPr>
            <a:lvl5pPr lvl="4" rtl="0">
              <a:spcBef>
                <a:spcPts val="0"/>
              </a:spcBef>
              <a:spcAft>
                <a:spcPts val="0"/>
              </a:spcAft>
              <a:buClr>
                <a:srgbClr val="339EDD"/>
              </a:buClr>
              <a:buSzPts val="3600"/>
              <a:buNone/>
              <a:defRPr sz="4800" b="1">
                <a:solidFill>
                  <a:srgbClr val="339EDD"/>
                </a:solidFill>
              </a:defRPr>
            </a:lvl5pPr>
            <a:lvl6pPr lvl="5" rtl="0">
              <a:spcBef>
                <a:spcPts val="0"/>
              </a:spcBef>
              <a:spcAft>
                <a:spcPts val="0"/>
              </a:spcAft>
              <a:buClr>
                <a:srgbClr val="339EDD"/>
              </a:buClr>
              <a:buSzPts val="3600"/>
              <a:buNone/>
              <a:defRPr sz="4800" b="1">
                <a:solidFill>
                  <a:srgbClr val="339EDD"/>
                </a:solidFill>
              </a:defRPr>
            </a:lvl6pPr>
            <a:lvl7pPr lvl="6" rtl="0">
              <a:spcBef>
                <a:spcPts val="0"/>
              </a:spcBef>
              <a:spcAft>
                <a:spcPts val="0"/>
              </a:spcAft>
              <a:buClr>
                <a:srgbClr val="339EDD"/>
              </a:buClr>
              <a:buSzPts val="3600"/>
              <a:buNone/>
              <a:defRPr sz="4800" b="1">
                <a:solidFill>
                  <a:srgbClr val="339EDD"/>
                </a:solidFill>
              </a:defRPr>
            </a:lvl7pPr>
            <a:lvl8pPr lvl="7" rtl="0">
              <a:spcBef>
                <a:spcPts val="0"/>
              </a:spcBef>
              <a:spcAft>
                <a:spcPts val="0"/>
              </a:spcAft>
              <a:buClr>
                <a:srgbClr val="339EDD"/>
              </a:buClr>
              <a:buSzPts val="3600"/>
              <a:buNone/>
              <a:defRPr sz="4800" b="1">
                <a:solidFill>
                  <a:srgbClr val="339EDD"/>
                </a:solidFill>
              </a:defRPr>
            </a:lvl8pPr>
            <a:lvl9pPr lvl="8" rtl="0">
              <a:spcBef>
                <a:spcPts val="0"/>
              </a:spcBef>
              <a:spcAft>
                <a:spcPts val="0"/>
              </a:spcAft>
              <a:buClr>
                <a:srgbClr val="339EDD"/>
              </a:buClr>
              <a:buSzPts val="3600"/>
              <a:buNone/>
              <a:defRPr sz="4800" b="1">
                <a:solidFill>
                  <a:srgbClr val="339EDD"/>
                </a:solidFill>
              </a:defRPr>
            </a:lvl9pPr>
          </a:lstStyle>
          <a:p>
            <a:endParaRPr/>
          </a:p>
        </p:txBody>
      </p:sp>
      <p:sp>
        <p:nvSpPr>
          <p:cNvPr id="225" name="Google Shape;225;p5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507987" rtl="0">
              <a:spcBef>
                <a:spcPts val="0"/>
              </a:spcBef>
              <a:spcAft>
                <a:spcPts val="0"/>
              </a:spcAft>
              <a:buClr>
                <a:srgbClr val="000000"/>
              </a:buClr>
              <a:buSzPts val="2400"/>
              <a:buFont typeface="Proxima Nova"/>
              <a:buChar char="➔"/>
              <a:defRPr>
                <a:solidFill>
                  <a:srgbClr val="000000"/>
                </a:solidFill>
                <a:latin typeface="Proxima Nova"/>
                <a:ea typeface="Proxima Nova"/>
                <a:cs typeface="Proxima Nova"/>
                <a:sym typeface="Proxima Nova"/>
              </a:defRPr>
            </a:lvl1pPr>
            <a:lvl2pPr marL="1219170" lvl="1" indent="-474121" rtl="0">
              <a:spcBef>
                <a:spcPts val="2133"/>
              </a:spcBef>
              <a:spcAft>
                <a:spcPts val="0"/>
              </a:spcAft>
              <a:buClr>
                <a:srgbClr val="000000"/>
              </a:buClr>
              <a:buSzPts val="2000"/>
              <a:buFont typeface="Proxima Nova"/>
              <a:buChar char="◆"/>
              <a:defRPr>
                <a:solidFill>
                  <a:srgbClr val="000000"/>
                </a:solidFill>
                <a:latin typeface="Proxima Nova"/>
                <a:ea typeface="Proxima Nova"/>
                <a:cs typeface="Proxima Nova"/>
                <a:sym typeface="Proxima Nova"/>
              </a:defRPr>
            </a:lvl2pPr>
            <a:lvl3pPr marL="1828754" lvl="2" indent="-457189" rtl="0">
              <a:spcBef>
                <a:spcPts val="2133"/>
              </a:spcBef>
              <a:spcAft>
                <a:spcPts val="0"/>
              </a:spcAft>
              <a:buClr>
                <a:srgbClr val="000000"/>
              </a:buClr>
              <a:buSzPts val="1800"/>
              <a:buFont typeface="Proxima Nova"/>
              <a:buChar char="●"/>
              <a:defRPr>
                <a:solidFill>
                  <a:srgbClr val="000000"/>
                </a:solidFill>
                <a:latin typeface="Proxima Nova"/>
                <a:ea typeface="Proxima Nova"/>
                <a:cs typeface="Proxima Nova"/>
                <a:sym typeface="Proxima Nova"/>
              </a:defRPr>
            </a:lvl3pPr>
            <a:lvl4pPr marL="2438339" lvl="3" indent="-457189" rtl="0">
              <a:spcBef>
                <a:spcPts val="2133"/>
              </a:spcBef>
              <a:spcAft>
                <a:spcPts val="0"/>
              </a:spcAft>
              <a:buClr>
                <a:srgbClr val="000000"/>
              </a:buClr>
              <a:buSzPts val="1800"/>
              <a:buFont typeface="Proxima Nova"/>
              <a:buChar char="○"/>
              <a:defRPr>
                <a:solidFill>
                  <a:srgbClr val="000000"/>
                </a:solidFill>
                <a:latin typeface="Proxima Nova"/>
                <a:ea typeface="Proxima Nova"/>
                <a:cs typeface="Proxima Nova"/>
                <a:sym typeface="Proxima Nova"/>
              </a:defRPr>
            </a:lvl4pPr>
            <a:lvl5pPr marL="3047924" lvl="4" indent="-457189" rtl="0">
              <a:spcBef>
                <a:spcPts val="2133"/>
              </a:spcBef>
              <a:spcAft>
                <a:spcPts val="0"/>
              </a:spcAft>
              <a:buClr>
                <a:srgbClr val="000000"/>
              </a:buClr>
              <a:buSzPts val="1800"/>
              <a:buFont typeface="Proxima Nova"/>
              <a:buChar char="◆"/>
              <a:defRPr>
                <a:solidFill>
                  <a:srgbClr val="000000"/>
                </a:solidFill>
                <a:latin typeface="Proxima Nova"/>
                <a:ea typeface="Proxima Nova"/>
                <a:cs typeface="Proxima Nova"/>
                <a:sym typeface="Proxima Nova"/>
              </a:defRPr>
            </a:lvl5pPr>
            <a:lvl6pPr marL="3657509" lvl="5" indent="-457189" rtl="0">
              <a:spcBef>
                <a:spcPts val="2133"/>
              </a:spcBef>
              <a:spcAft>
                <a:spcPts val="0"/>
              </a:spcAft>
              <a:buClr>
                <a:srgbClr val="000000"/>
              </a:buClr>
              <a:buSzPts val="1800"/>
              <a:buFont typeface="Proxima Nova"/>
              <a:buChar char="●"/>
              <a:defRPr>
                <a:solidFill>
                  <a:srgbClr val="000000"/>
                </a:solidFill>
                <a:latin typeface="Proxima Nova"/>
                <a:ea typeface="Proxima Nova"/>
                <a:cs typeface="Proxima Nova"/>
                <a:sym typeface="Proxima Nova"/>
              </a:defRPr>
            </a:lvl6pPr>
            <a:lvl7pPr marL="4267093" lvl="6" indent="-457189" rtl="0">
              <a:spcBef>
                <a:spcPts val="2133"/>
              </a:spcBef>
              <a:spcAft>
                <a:spcPts val="0"/>
              </a:spcAft>
              <a:buClr>
                <a:srgbClr val="000000"/>
              </a:buClr>
              <a:buSzPts val="1800"/>
              <a:buFont typeface="Proxima Nova"/>
              <a:buChar char="○"/>
              <a:defRPr>
                <a:solidFill>
                  <a:srgbClr val="000000"/>
                </a:solidFill>
                <a:latin typeface="Proxima Nova"/>
                <a:ea typeface="Proxima Nova"/>
                <a:cs typeface="Proxima Nova"/>
                <a:sym typeface="Proxima Nova"/>
              </a:defRPr>
            </a:lvl7pPr>
            <a:lvl8pPr marL="4876678" lvl="7" indent="-457189" rtl="0">
              <a:spcBef>
                <a:spcPts val="2133"/>
              </a:spcBef>
              <a:spcAft>
                <a:spcPts val="0"/>
              </a:spcAft>
              <a:buClr>
                <a:srgbClr val="000000"/>
              </a:buClr>
              <a:buSzPts val="1800"/>
              <a:buFont typeface="Proxima Nova"/>
              <a:buChar char="◆"/>
              <a:defRPr>
                <a:solidFill>
                  <a:srgbClr val="000000"/>
                </a:solidFill>
                <a:latin typeface="Proxima Nova"/>
                <a:ea typeface="Proxima Nova"/>
                <a:cs typeface="Proxima Nova"/>
                <a:sym typeface="Proxima Nova"/>
              </a:defRPr>
            </a:lvl8pPr>
            <a:lvl9pPr marL="5486263" lvl="8" indent="-457189" rtl="0">
              <a:spcBef>
                <a:spcPts val="2133"/>
              </a:spcBef>
              <a:spcAft>
                <a:spcPts val="2133"/>
              </a:spcAft>
              <a:buClr>
                <a:srgbClr val="000000"/>
              </a:buClr>
              <a:buSzPts val="1800"/>
              <a:buFont typeface="Proxima Nova"/>
              <a:buChar char="●"/>
              <a:defRPr>
                <a:solidFill>
                  <a:srgbClr val="000000"/>
                </a:solidFill>
                <a:latin typeface="Proxima Nova"/>
                <a:ea typeface="Proxima Nova"/>
                <a:cs typeface="Proxima Nova"/>
                <a:sym typeface="Proxima Nova"/>
              </a:defRPr>
            </a:lvl9pPr>
          </a:lstStyle>
          <a:p>
            <a:endParaRPr/>
          </a:p>
        </p:txBody>
      </p:sp>
      <p:pic>
        <p:nvPicPr>
          <p:cNvPr id="226" name="Google Shape;226;p54" descr="CfA_logo_lg.png"/>
          <p:cNvPicPr preferRelativeResize="0"/>
          <p:nvPr/>
        </p:nvPicPr>
        <p:blipFill>
          <a:blip r:embed="rId2">
            <a:alphaModFix/>
          </a:blip>
          <a:stretch>
            <a:fillRect/>
          </a:stretch>
        </p:blipFill>
        <p:spPr>
          <a:xfrm>
            <a:off x="10885601" y="6218933"/>
            <a:ext cx="1057735" cy="424499"/>
          </a:xfrm>
          <a:prstGeom prst="rect">
            <a:avLst/>
          </a:prstGeom>
          <a:noFill/>
          <a:ln>
            <a:noFill/>
          </a:ln>
        </p:spPr>
      </p:pic>
      <p:sp>
        <p:nvSpPr>
          <p:cNvPr id="227" name="Google Shape;227;p54"/>
          <p:cNvSpPr txBox="1">
            <a:spLocks noGrp="1"/>
          </p:cNvSpPr>
          <p:nvPr>
            <p:ph type="subTitle" idx="2"/>
          </p:nvPr>
        </p:nvSpPr>
        <p:spPr>
          <a:xfrm>
            <a:off x="4489500" y="6304097"/>
            <a:ext cx="6312000" cy="471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333" b="1">
                <a:solidFill>
                  <a:srgbClr val="FFFFFF"/>
                </a:solidFill>
                <a:highlight>
                  <a:srgbClr val="CF1B41"/>
                </a:highlight>
              </a:defRPr>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228" name="Google Shape;228;p54"/>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229" name="Google Shape;229;p54"/>
          <p:cNvSpPr txBox="1">
            <a:spLocks noGrp="1"/>
          </p:cNvSpPr>
          <p:nvPr>
            <p:ph type="sldNum" idx="3"/>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7776714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0"/>
        <p:cNvGrpSpPr/>
        <p:nvPr/>
      </p:nvGrpSpPr>
      <p:grpSpPr>
        <a:xfrm>
          <a:off x="0" y="0"/>
          <a:ext cx="0" cy="0"/>
          <a:chOff x="0" y="0"/>
          <a:chExt cx="0" cy="0"/>
        </a:xfrm>
      </p:grpSpPr>
      <p:sp>
        <p:nvSpPr>
          <p:cNvPr id="231" name="Google Shape;231;p5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Proxima Nova"/>
              <a:buNone/>
              <a:defRPr>
                <a:latin typeface="Proxima Nova"/>
                <a:ea typeface="Proxima Nova"/>
                <a:cs typeface="Proxima Nova"/>
                <a:sym typeface="Proxima Nova"/>
              </a:defRPr>
            </a:lvl1pPr>
            <a:lvl2pPr lvl="1" rtl="0">
              <a:spcBef>
                <a:spcPts val="0"/>
              </a:spcBef>
              <a:spcAft>
                <a:spcPts val="0"/>
              </a:spcAft>
              <a:buSzPts val="2800"/>
              <a:buFont typeface="Proxima Nova"/>
              <a:buNone/>
              <a:defRPr>
                <a:latin typeface="Proxima Nova"/>
                <a:ea typeface="Proxima Nova"/>
                <a:cs typeface="Proxima Nova"/>
                <a:sym typeface="Proxima Nova"/>
              </a:defRPr>
            </a:lvl2pPr>
            <a:lvl3pPr lvl="2" rtl="0">
              <a:spcBef>
                <a:spcPts val="0"/>
              </a:spcBef>
              <a:spcAft>
                <a:spcPts val="0"/>
              </a:spcAft>
              <a:buSzPts val="2800"/>
              <a:buFont typeface="Proxima Nova"/>
              <a:buNone/>
              <a:defRPr>
                <a:latin typeface="Proxima Nova"/>
                <a:ea typeface="Proxima Nova"/>
                <a:cs typeface="Proxima Nova"/>
                <a:sym typeface="Proxima Nova"/>
              </a:defRPr>
            </a:lvl3pPr>
            <a:lvl4pPr lvl="3" rtl="0">
              <a:spcBef>
                <a:spcPts val="0"/>
              </a:spcBef>
              <a:spcAft>
                <a:spcPts val="0"/>
              </a:spcAft>
              <a:buSzPts val="2800"/>
              <a:buFont typeface="Proxima Nova"/>
              <a:buNone/>
              <a:defRPr>
                <a:latin typeface="Proxima Nova"/>
                <a:ea typeface="Proxima Nova"/>
                <a:cs typeface="Proxima Nova"/>
                <a:sym typeface="Proxima Nova"/>
              </a:defRPr>
            </a:lvl4pPr>
            <a:lvl5pPr lvl="4" rtl="0">
              <a:spcBef>
                <a:spcPts val="0"/>
              </a:spcBef>
              <a:spcAft>
                <a:spcPts val="0"/>
              </a:spcAft>
              <a:buSzPts val="2800"/>
              <a:buFont typeface="Proxima Nova"/>
              <a:buNone/>
              <a:defRPr>
                <a:latin typeface="Proxima Nova"/>
                <a:ea typeface="Proxima Nova"/>
                <a:cs typeface="Proxima Nova"/>
                <a:sym typeface="Proxima Nova"/>
              </a:defRPr>
            </a:lvl5pPr>
            <a:lvl6pPr lvl="5" rtl="0">
              <a:spcBef>
                <a:spcPts val="0"/>
              </a:spcBef>
              <a:spcAft>
                <a:spcPts val="0"/>
              </a:spcAft>
              <a:buSzPts val="2800"/>
              <a:buFont typeface="Proxima Nova"/>
              <a:buNone/>
              <a:defRPr>
                <a:latin typeface="Proxima Nova"/>
                <a:ea typeface="Proxima Nova"/>
                <a:cs typeface="Proxima Nova"/>
                <a:sym typeface="Proxima Nova"/>
              </a:defRPr>
            </a:lvl6pPr>
            <a:lvl7pPr lvl="6" rtl="0">
              <a:spcBef>
                <a:spcPts val="0"/>
              </a:spcBef>
              <a:spcAft>
                <a:spcPts val="0"/>
              </a:spcAft>
              <a:buSzPts val="2800"/>
              <a:buFont typeface="Proxima Nova"/>
              <a:buNone/>
              <a:defRPr>
                <a:latin typeface="Proxima Nova"/>
                <a:ea typeface="Proxima Nova"/>
                <a:cs typeface="Proxima Nova"/>
                <a:sym typeface="Proxima Nova"/>
              </a:defRPr>
            </a:lvl7pPr>
            <a:lvl8pPr lvl="7" rtl="0">
              <a:spcBef>
                <a:spcPts val="0"/>
              </a:spcBef>
              <a:spcAft>
                <a:spcPts val="0"/>
              </a:spcAft>
              <a:buSzPts val="2800"/>
              <a:buFont typeface="Proxima Nova"/>
              <a:buNone/>
              <a:defRPr>
                <a:latin typeface="Proxima Nova"/>
                <a:ea typeface="Proxima Nova"/>
                <a:cs typeface="Proxima Nova"/>
                <a:sym typeface="Proxima Nova"/>
              </a:defRPr>
            </a:lvl8pPr>
            <a:lvl9pPr lvl="8" rtl="0">
              <a:spcBef>
                <a:spcPts val="0"/>
              </a:spcBef>
              <a:spcAft>
                <a:spcPts val="0"/>
              </a:spcAft>
              <a:buSzPts val="2800"/>
              <a:buFont typeface="Proxima Nova"/>
              <a:buNone/>
              <a:defRPr>
                <a:latin typeface="Proxima Nova"/>
                <a:ea typeface="Proxima Nova"/>
                <a:cs typeface="Proxima Nova"/>
                <a:sym typeface="Proxima Nova"/>
              </a:defRPr>
            </a:lvl9pPr>
          </a:lstStyle>
          <a:p>
            <a:endParaRPr/>
          </a:p>
        </p:txBody>
      </p:sp>
      <p:sp>
        <p:nvSpPr>
          <p:cNvPr id="232" name="Google Shape;232;p5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Proxima Nova"/>
              <a:buChar char="➔"/>
              <a:defRPr sz="1867">
                <a:latin typeface="Proxima Nova"/>
                <a:ea typeface="Proxima Nova"/>
                <a:cs typeface="Proxima Nova"/>
                <a:sym typeface="Proxima Nova"/>
              </a:defRPr>
            </a:lvl1pPr>
            <a:lvl2pPr marL="1219170" lvl="1" indent="-406390" rtl="0">
              <a:spcBef>
                <a:spcPts val="2133"/>
              </a:spcBef>
              <a:spcAft>
                <a:spcPts val="0"/>
              </a:spcAft>
              <a:buSzPts val="1200"/>
              <a:buFont typeface="Proxima Nova"/>
              <a:buChar char="◆"/>
              <a:defRPr sz="1600">
                <a:latin typeface="Proxima Nova"/>
                <a:ea typeface="Proxima Nova"/>
                <a:cs typeface="Proxima Nova"/>
                <a:sym typeface="Proxima Nova"/>
              </a:defRPr>
            </a:lvl2pPr>
            <a:lvl3pPr marL="1828754" lvl="2" indent="-406390" rtl="0">
              <a:spcBef>
                <a:spcPts val="2133"/>
              </a:spcBef>
              <a:spcAft>
                <a:spcPts val="0"/>
              </a:spcAft>
              <a:buSzPts val="1200"/>
              <a:buFont typeface="Proxima Nova"/>
              <a:buChar char="●"/>
              <a:defRPr sz="1600">
                <a:latin typeface="Proxima Nova"/>
                <a:ea typeface="Proxima Nova"/>
                <a:cs typeface="Proxima Nova"/>
                <a:sym typeface="Proxima Nova"/>
              </a:defRPr>
            </a:lvl3pPr>
            <a:lvl4pPr marL="2438339" lvl="3" indent="-406390" rtl="0">
              <a:spcBef>
                <a:spcPts val="2133"/>
              </a:spcBef>
              <a:spcAft>
                <a:spcPts val="0"/>
              </a:spcAft>
              <a:buSzPts val="1200"/>
              <a:buFont typeface="Proxima Nova"/>
              <a:buChar char="○"/>
              <a:defRPr sz="1600">
                <a:latin typeface="Proxima Nova"/>
                <a:ea typeface="Proxima Nova"/>
                <a:cs typeface="Proxima Nova"/>
                <a:sym typeface="Proxima Nova"/>
              </a:defRPr>
            </a:lvl4pPr>
            <a:lvl5pPr marL="3047924" lvl="4" indent="-406390" rtl="0">
              <a:spcBef>
                <a:spcPts val="2133"/>
              </a:spcBef>
              <a:spcAft>
                <a:spcPts val="0"/>
              </a:spcAft>
              <a:buSzPts val="1200"/>
              <a:buFont typeface="Proxima Nova"/>
              <a:buChar char="◆"/>
              <a:defRPr sz="1600">
                <a:latin typeface="Proxima Nova"/>
                <a:ea typeface="Proxima Nova"/>
                <a:cs typeface="Proxima Nova"/>
                <a:sym typeface="Proxima Nova"/>
              </a:defRPr>
            </a:lvl5pPr>
            <a:lvl6pPr marL="3657509" lvl="5" indent="-406390" rtl="0">
              <a:spcBef>
                <a:spcPts val="2133"/>
              </a:spcBef>
              <a:spcAft>
                <a:spcPts val="0"/>
              </a:spcAft>
              <a:buSzPts val="1200"/>
              <a:buFont typeface="Proxima Nova"/>
              <a:buChar char="●"/>
              <a:defRPr sz="1600">
                <a:latin typeface="Proxima Nova"/>
                <a:ea typeface="Proxima Nova"/>
                <a:cs typeface="Proxima Nova"/>
                <a:sym typeface="Proxima Nova"/>
              </a:defRPr>
            </a:lvl6pPr>
            <a:lvl7pPr marL="4267093" lvl="6" indent="-406390" rtl="0">
              <a:spcBef>
                <a:spcPts val="2133"/>
              </a:spcBef>
              <a:spcAft>
                <a:spcPts val="0"/>
              </a:spcAft>
              <a:buSzPts val="1200"/>
              <a:buFont typeface="Proxima Nova"/>
              <a:buChar char="○"/>
              <a:defRPr sz="1600">
                <a:latin typeface="Proxima Nova"/>
                <a:ea typeface="Proxima Nova"/>
                <a:cs typeface="Proxima Nova"/>
                <a:sym typeface="Proxima Nova"/>
              </a:defRPr>
            </a:lvl7pPr>
            <a:lvl8pPr marL="4876678" lvl="7" indent="-406390" rtl="0">
              <a:spcBef>
                <a:spcPts val="2133"/>
              </a:spcBef>
              <a:spcAft>
                <a:spcPts val="0"/>
              </a:spcAft>
              <a:buSzPts val="1200"/>
              <a:buFont typeface="Proxima Nova"/>
              <a:buChar char="◆"/>
              <a:defRPr sz="1600">
                <a:latin typeface="Proxima Nova"/>
                <a:ea typeface="Proxima Nova"/>
                <a:cs typeface="Proxima Nova"/>
                <a:sym typeface="Proxima Nova"/>
              </a:defRPr>
            </a:lvl8pPr>
            <a:lvl9pPr marL="5486263" lvl="8" indent="-406390" rtl="0">
              <a:spcBef>
                <a:spcPts val="2133"/>
              </a:spcBef>
              <a:spcAft>
                <a:spcPts val="2133"/>
              </a:spcAft>
              <a:buSzPts val="1200"/>
              <a:buFont typeface="Proxima Nova"/>
              <a:buChar char="●"/>
              <a:defRPr sz="1600">
                <a:latin typeface="Proxima Nova"/>
                <a:ea typeface="Proxima Nova"/>
                <a:cs typeface="Proxima Nova"/>
                <a:sym typeface="Proxima Nova"/>
              </a:defRPr>
            </a:lvl9pPr>
          </a:lstStyle>
          <a:p>
            <a:endParaRPr/>
          </a:p>
        </p:txBody>
      </p:sp>
      <p:sp>
        <p:nvSpPr>
          <p:cNvPr id="233" name="Google Shape;233;p5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Proxima Nova"/>
              <a:buChar char="➔"/>
              <a:defRPr sz="1867">
                <a:latin typeface="Proxima Nova"/>
                <a:ea typeface="Proxima Nova"/>
                <a:cs typeface="Proxima Nova"/>
                <a:sym typeface="Proxima Nova"/>
              </a:defRPr>
            </a:lvl1pPr>
            <a:lvl2pPr marL="1219170" lvl="1" indent="-406390" rtl="0">
              <a:spcBef>
                <a:spcPts val="2133"/>
              </a:spcBef>
              <a:spcAft>
                <a:spcPts val="0"/>
              </a:spcAft>
              <a:buSzPts val="1200"/>
              <a:buFont typeface="Proxima Nova"/>
              <a:buChar char="◆"/>
              <a:defRPr sz="1600">
                <a:latin typeface="Proxima Nova"/>
                <a:ea typeface="Proxima Nova"/>
                <a:cs typeface="Proxima Nova"/>
                <a:sym typeface="Proxima Nova"/>
              </a:defRPr>
            </a:lvl2pPr>
            <a:lvl3pPr marL="1828754" lvl="2" indent="-406390" rtl="0">
              <a:spcBef>
                <a:spcPts val="2133"/>
              </a:spcBef>
              <a:spcAft>
                <a:spcPts val="0"/>
              </a:spcAft>
              <a:buSzPts val="1200"/>
              <a:buFont typeface="Proxima Nova"/>
              <a:buChar char="●"/>
              <a:defRPr sz="1600">
                <a:latin typeface="Proxima Nova"/>
                <a:ea typeface="Proxima Nova"/>
                <a:cs typeface="Proxima Nova"/>
                <a:sym typeface="Proxima Nova"/>
              </a:defRPr>
            </a:lvl3pPr>
            <a:lvl4pPr marL="2438339" lvl="3" indent="-406390" rtl="0">
              <a:spcBef>
                <a:spcPts val="2133"/>
              </a:spcBef>
              <a:spcAft>
                <a:spcPts val="0"/>
              </a:spcAft>
              <a:buSzPts val="1200"/>
              <a:buFont typeface="Proxima Nova"/>
              <a:buChar char="○"/>
              <a:defRPr sz="1600">
                <a:latin typeface="Proxima Nova"/>
                <a:ea typeface="Proxima Nova"/>
                <a:cs typeface="Proxima Nova"/>
                <a:sym typeface="Proxima Nova"/>
              </a:defRPr>
            </a:lvl4pPr>
            <a:lvl5pPr marL="3047924" lvl="4" indent="-406390" rtl="0">
              <a:spcBef>
                <a:spcPts val="2133"/>
              </a:spcBef>
              <a:spcAft>
                <a:spcPts val="0"/>
              </a:spcAft>
              <a:buSzPts val="1200"/>
              <a:buFont typeface="Proxima Nova"/>
              <a:buChar char="◆"/>
              <a:defRPr sz="1600">
                <a:latin typeface="Proxima Nova"/>
                <a:ea typeface="Proxima Nova"/>
                <a:cs typeface="Proxima Nova"/>
                <a:sym typeface="Proxima Nova"/>
              </a:defRPr>
            </a:lvl5pPr>
            <a:lvl6pPr marL="3657509" lvl="5" indent="-406390" rtl="0">
              <a:spcBef>
                <a:spcPts val="2133"/>
              </a:spcBef>
              <a:spcAft>
                <a:spcPts val="0"/>
              </a:spcAft>
              <a:buSzPts val="1200"/>
              <a:buFont typeface="Proxima Nova"/>
              <a:buChar char="●"/>
              <a:defRPr sz="1600">
                <a:latin typeface="Proxima Nova"/>
                <a:ea typeface="Proxima Nova"/>
                <a:cs typeface="Proxima Nova"/>
                <a:sym typeface="Proxima Nova"/>
              </a:defRPr>
            </a:lvl6pPr>
            <a:lvl7pPr marL="4267093" lvl="6" indent="-406390" rtl="0">
              <a:spcBef>
                <a:spcPts val="2133"/>
              </a:spcBef>
              <a:spcAft>
                <a:spcPts val="0"/>
              </a:spcAft>
              <a:buSzPts val="1200"/>
              <a:buFont typeface="Proxima Nova"/>
              <a:buChar char="○"/>
              <a:defRPr sz="1600">
                <a:latin typeface="Proxima Nova"/>
                <a:ea typeface="Proxima Nova"/>
                <a:cs typeface="Proxima Nova"/>
                <a:sym typeface="Proxima Nova"/>
              </a:defRPr>
            </a:lvl7pPr>
            <a:lvl8pPr marL="4876678" lvl="7" indent="-406390" rtl="0">
              <a:spcBef>
                <a:spcPts val="2133"/>
              </a:spcBef>
              <a:spcAft>
                <a:spcPts val="0"/>
              </a:spcAft>
              <a:buSzPts val="1200"/>
              <a:buFont typeface="Proxima Nova"/>
              <a:buChar char="◆"/>
              <a:defRPr sz="1600">
                <a:latin typeface="Proxima Nova"/>
                <a:ea typeface="Proxima Nova"/>
                <a:cs typeface="Proxima Nova"/>
                <a:sym typeface="Proxima Nova"/>
              </a:defRPr>
            </a:lvl8pPr>
            <a:lvl9pPr marL="5486263" lvl="8" indent="-406390" rtl="0">
              <a:spcBef>
                <a:spcPts val="2133"/>
              </a:spcBef>
              <a:spcAft>
                <a:spcPts val="2133"/>
              </a:spcAft>
              <a:buSzPts val="1200"/>
              <a:buFont typeface="Proxima Nova"/>
              <a:buChar char="●"/>
              <a:defRPr sz="1600">
                <a:latin typeface="Proxima Nova"/>
                <a:ea typeface="Proxima Nova"/>
                <a:cs typeface="Proxima Nova"/>
                <a:sym typeface="Proxima Nova"/>
              </a:defRPr>
            </a:lvl9pPr>
          </a:lstStyle>
          <a:p>
            <a:endParaRPr/>
          </a:p>
        </p:txBody>
      </p:sp>
      <p:pic>
        <p:nvPicPr>
          <p:cNvPr id="234" name="Google Shape;234;p55" descr="CfA_logo_lg.png"/>
          <p:cNvPicPr preferRelativeResize="0"/>
          <p:nvPr/>
        </p:nvPicPr>
        <p:blipFill>
          <a:blip r:embed="rId2">
            <a:alphaModFix/>
          </a:blip>
          <a:stretch>
            <a:fillRect/>
          </a:stretch>
        </p:blipFill>
        <p:spPr>
          <a:xfrm>
            <a:off x="10885601" y="6218933"/>
            <a:ext cx="1057735" cy="424499"/>
          </a:xfrm>
          <a:prstGeom prst="rect">
            <a:avLst/>
          </a:prstGeom>
          <a:noFill/>
          <a:ln>
            <a:noFill/>
          </a:ln>
        </p:spPr>
      </p:pic>
      <p:sp>
        <p:nvSpPr>
          <p:cNvPr id="235" name="Google Shape;235;p55"/>
          <p:cNvSpPr txBox="1">
            <a:spLocks noGrp="1"/>
          </p:cNvSpPr>
          <p:nvPr>
            <p:ph type="subTitle" idx="3"/>
          </p:nvPr>
        </p:nvSpPr>
        <p:spPr>
          <a:xfrm>
            <a:off x="4489500" y="6304097"/>
            <a:ext cx="6312000" cy="471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333" b="1">
                <a:solidFill>
                  <a:srgbClr val="FFFFFF"/>
                </a:solidFill>
                <a:highlight>
                  <a:srgbClr val="CF1B41"/>
                </a:highlight>
              </a:defRPr>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236" name="Google Shape;236;p5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237" name="Google Shape;237;p55"/>
          <p:cNvSpPr txBox="1">
            <a:spLocks noGrp="1"/>
          </p:cNvSpPr>
          <p:nvPr>
            <p:ph type="sldNum" idx="4"/>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8398519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8"/>
        <p:cNvGrpSpPr/>
        <p:nvPr/>
      </p:nvGrpSpPr>
      <p:grpSpPr>
        <a:xfrm>
          <a:off x="0" y="0"/>
          <a:ext cx="0" cy="0"/>
          <a:chOff x="0" y="0"/>
          <a:chExt cx="0" cy="0"/>
        </a:xfrm>
      </p:grpSpPr>
      <p:pic>
        <p:nvPicPr>
          <p:cNvPr id="239" name="Google Shape;239;p56" descr="CfA_logo_lg.png"/>
          <p:cNvPicPr preferRelativeResize="0"/>
          <p:nvPr/>
        </p:nvPicPr>
        <p:blipFill>
          <a:blip r:embed="rId2">
            <a:alphaModFix/>
          </a:blip>
          <a:stretch>
            <a:fillRect/>
          </a:stretch>
        </p:blipFill>
        <p:spPr>
          <a:xfrm>
            <a:off x="10885601" y="6218933"/>
            <a:ext cx="1057735" cy="424499"/>
          </a:xfrm>
          <a:prstGeom prst="rect">
            <a:avLst/>
          </a:prstGeom>
          <a:noFill/>
          <a:ln>
            <a:noFill/>
          </a:ln>
        </p:spPr>
      </p:pic>
      <p:sp>
        <p:nvSpPr>
          <p:cNvPr id="240" name="Google Shape;240;p56"/>
          <p:cNvSpPr txBox="1">
            <a:spLocks noGrp="1"/>
          </p:cNvSpPr>
          <p:nvPr>
            <p:ph type="title"/>
          </p:nvPr>
        </p:nvSpPr>
        <p:spPr>
          <a:xfrm>
            <a:off x="415600" y="129967"/>
            <a:ext cx="11360800" cy="1227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339EDD"/>
              </a:buClr>
              <a:buSzPts val="3600"/>
              <a:buFont typeface="Proxima Nova"/>
              <a:buNone/>
              <a:defRPr sz="4800" b="1">
                <a:solidFill>
                  <a:srgbClr val="339EDD"/>
                </a:solidFill>
                <a:latin typeface="Proxima Nova"/>
                <a:ea typeface="Proxima Nova"/>
                <a:cs typeface="Proxima Nova"/>
                <a:sym typeface="Proxima Nova"/>
              </a:defRPr>
            </a:lvl1pPr>
            <a:lvl2pPr lvl="1" rtl="0">
              <a:spcBef>
                <a:spcPts val="0"/>
              </a:spcBef>
              <a:spcAft>
                <a:spcPts val="0"/>
              </a:spcAft>
              <a:buClr>
                <a:srgbClr val="339EDD"/>
              </a:buClr>
              <a:buSzPts val="3600"/>
              <a:buNone/>
              <a:defRPr sz="4800" b="1">
                <a:solidFill>
                  <a:srgbClr val="339EDD"/>
                </a:solidFill>
              </a:defRPr>
            </a:lvl2pPr>
            <a:lvl3pPr lvl="2" rtl="0">
              <a:spcBef>
                <a:spcPts val="0"/>
              </a:spcBef>
              <a:spcAft>
                <a:spcPts val="0"/>
              </a:spcAft>
              <a:buClr>
                <a:srgbClr val="339EDD"/>
              </a:buClr>
              <a:buSzPts val="3600"/>
              <a:buNone/>
              <a:defRPr sz="4800" b="1">
                <a:solidFill>
                  <a:srgbClr val="339EDD"/>
                </a:solidFill>
              </a:defRPr>
            </a:lvl3pPr>
            <a:lvl4pPr lvl="3" rtl="0">
              <a:spcBef>
                <a:spcPts val="0"/>
              </a:spcBef>
              <a:spcAft>
                <a:spcPts val="0"/>
              </a:spcAft>
              <a:buClr>
                <a:srgbClr val="339EDD"/>
              </a:buClr>
              <a:buSzPts val="3600"/>
              <a:buNone/>
              <a:defRPr sz="4800" b="1">
                <a:solidFill>
                  <a:srgbClr val="339EDD"/>
                </a:solidFill>
              </a:defRPr>
            </a:lvl4pPr>
            <a:lvl5pPr lvl="4" rtl="0">
              <a:spcBef>
                <a:spcPts val="0"/>
              </a:spcBef>
              <a:spcAft>
                <a:spcPts val="0"/>
              </a:spcAft>
              <a:buClr>
                <a:srgbClr val="339EDD"/>
              </a:buClr>
              <a:buSzPts val="3600"/>
              <a:buNone/>
              <a:defRPr sz="4800" b="1">
                <a:solidFill>
                  <a:srgbClr val="339EDD"/>
                </a:solidFill>
              </a:defRPr>
            </a:lvl5pPr>
            <a:lvl6pPr lvl="5" rtl="0">
              <a:spcBef>
                <a:spcPts val="0"/>
              </a:spcBef>
              <a:spcAft>
                <a:spcPts val="0"/>
              </a:spcAft>
              <a:buClr>
                <a:srgbClr val="339EDD"/>
              </a:buClr>
              <a:buSzPts val="3600"/>
              <a:buNone/>
              <a:defRPr sz="4800" b="1">
                <a:solidFill>
                  <a:srgbClr val="339EDD"/>
                </a:solidFill>
              </a:defRPr>
            </a:lvl6pPr>
            <a:lvl7pPr lvl="6" rtl="0">
              <a:spcBef>
                <a:spcPts val="0"/>
              </a:spcBef>
              <a:spcAft>
                <a:spcPts val="0"/>
              </a:spcAft>
              <a:buClr>
                <a:srgbClr val="339EDD"/>
              </a:buClr>
              <a:buSzPts val="3600"/>
              <a:buNone/>
              <a:defRPr sz="4800" b="1">
                <a:solidFill>
                  <a:srgbClr val="339EDD"/>
                </a:solidFill>
              </a:defRPr>
            </a:lvl7pPr>
            <a:lvl8pPr lvl="7" rtl="0">
              <a:spcBef>
                <a:spcPts val="0"/>
              </a:spcBef>
              <a:spcAft>
                <a:spcPts val="0"/>
              </a:spcAft>
              <a:buClr>
                <a:srgbClr val="339EDD"/>
              </a:buClr>
              <a:buSzPts val="3600"/>
              <a:buNone/>
              <a:defRPr sz="4800" b="1">
                <a:solidFill>
                  <a:srgbClr val="339EDD"/>
                </a:solidFill>
              </a:defRPr>
            </a:lvl8pPr>
            <a:lvl9pPr lvl="8" rtl="0">
              <a:spcBef>
                <a:spcPts val="0"/>
              </a:spcBef>
              <a:spcAft>
                <a:spcPts val="0"/>
              </a:spcAft>
              <a:buClr>
                <a:srgbClr val="339EDD"/>
              </a:buClr>
              <a:buSzPts val="3600"/>
              <a:buNone/>
              <a:defRPr sz="4800" b="1">
                <a:solidFill>
                  <a:srgbClr val="339EDD"/>
                </a:solidFill>
              </a:defRPr>
            </a:lvl9pPr>
          </a:lstStyle>
          <a:p>
            <a:endParaRPr/>
          </a:p>
        </p:txBody>
      </p:sp>
      <p:sp>
        <p:nvSpPr>
          <p:cNvPr id="241" name="Google Shape;241;p56"/>
          <p:cNvSpPr txBox="1">
            <a:spLocks noGrp="1"/>
          </p:cNvSpPr>
          <p:nvPr>
            <p:ph type="subTitle" idx="1"/>
          </p:nvPr>
        </p:nvSpPr>
        <p:spPr>
          <a:xfrm>
            <a:off x="4489500" y="6304097"/>
            <a:ext cx="6312000" cy="471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333" b="1">
                <a:solidFill>
                  <a:srgbClr val="FFFFFF"/>
                </a:solidFill>
                <a:highlight>
                  <a:srgbClr val="CF1B41"/>
                </a:highlight>
              </a:defRPr>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242" name="Google Shape;242;p5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243" name="Google Shape;243;p56"/>
          <p:cNvSpPr txBox="1">
            <a:spLocks noGrp="1"/>
          </p:cNvSpPr>
          <p:nvPr>
            <p:ph type="sldNum" idx="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7413996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44"/>
        <p:cNvGrpSpPr/>
        <p:nvPr/>
      </p:nvGrpSpPr>
      <p:grpSpPr>
        <a:xfrm>
          <a:off x="0" y="0"/>
          <a:ext cx="0" cy="0"/>
          <a:chOff x="0" y="0"/>
          <a:chExt cx="0" cy="0"/>
        </a:xfrm>
      </p:grpSpPr>
      <p:sp>
        <p:nvSpPr>
          <p:cNvPr id="245" name="Google Shape;245;p5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roxima Nova"/>
              <a:buNone/>
              <a:defRPr sz="3200">
                <a:latin typeface="Proxima Nova"/>
                <a:ea typeface="Proxima Nova"/>
                <a:cs typeface="Proxima Nova"/>
                <a:sym typeface="Proxima Nova"/>
              </a:defRPr>
            </a:lvl1pPr>
            <a:lvl2pPr lvl="1" rtl="0">
              <a:spcBef>
                <a:spcPts val="0"/>
              </a:spcBef>
              <a:spcAft>
                <a:spcPts val="0"/>
              </a:spcAft>
              <a:buSzPts val="2400"/>
              <a:buFont typeface="Proxima Nova"/>
              <a:buNone/>
              <a:defRPr sz="3200">
                <a:latin typeface="Proxima Nova"/>
                <a:ea typeface="Proxima Nova"/>
                <a:cs typeface="Proxima Nova"/>
                <a:sym typeface="Proxima Nova"/>
              </a:defRPr>
            </a:lvl2pPr>
            <a:lvl3pPr lvl="2" rtl="0">
              <a:spcBef>
                <a:spcPts val="0"/>
              </a:spcBef>
              <a:spcAft>
                <a:spcPts val="0"/>
              </a:spcAft>
              <a:buSzPts val="2400"/>
              <a:buFont typeface="Proxima Nova"/>
              <a:buNone/>
              <a:defRPr sz="3200">
                <a:latin typeface="Proxima Nova"/>
                <a:ea typeface="Proxima Nova"/>
                <a:cs typeface="Proxima Nova"/>
                <a:sym typeface="Proxima Nova"/>
              </a:defRPr>
            </a:lvl3pPr>
            <a:lvl4pPr lvl="3" rtl="0">
              <a:spcBef>
                <a:spcPts val="0"/>
              </a:spcBef>
              <a:spcAft>
                <a:spcPts val="0"/>
              </a:spcAft>
              <a:buSzPts val="2400"/>
              <a:buFont typeface="Proxima Nova"/>
              <a:buNone/>
              <a:defRPr sz="3200">
                <a:latin typeface="Proxima Nova"/>
                <a:ea typeface="Proxima Nova"/>
                <a:cs typeface="Proxima Nova"/>
                <a:sym typeface="Proxima Nova"/>
              </a:defRPr>
            </a:lvl4pPr>
            <a:lvl5pPr lvl="4" rtl="0">
              <a:spcBef>
                <a:spcPts val="0"/>
              </a:spcBef>
              <a:spcAft>
                <a:spcPts val="0"/>
              </a:spcAft>
              <a:buSzPts val="2400"/>
              <a:buFont typeface="Proxima Nova"/>
              <a:buNone/>
              <a:defRPr sz="3200">
                <a:latin typeface="Proxima Nova"/>
                <a:ea typeface="Proxima Nova"/>
                <a:cs typeface="Proxima Nova"/>
                <a:sym typeface="Proxima Nova"/>
              </a:defRPr>
            </a:lvl5pPr>
            <a:lvl6pPr lvl="5" rtl="0">
              <a:spcBef>
                <a:spcPts val="0"/>
              </a:spcBef>
              <a:spcAft>
                <a:spcPts val="0"/>
              </a:spcAft>
              <a:buSzPts val="2400"/>
              <a:buFont typeface="Proxima Nova"/>
              <a:buNone/>
              <a:defRPr sz="3200">
                <a:latin typeface="Proxima Nova"/>
                <a:ea typeface="Proxima Nova"/>
                <a:cs typeface="Proxima Nova"/>
                <a:sym typeface="Proxima Nova"/>
              </a:defRPr>
            </a:lvl6pPr>
            <a:lvl7pPr lvl="6" rtl="0">
              <a:spcBef>
                <a:spcPts val="0"/>
              </a:spcBef>
              <a:spcAft>
                <a:spcPts val="0"/>
              </a:spcAft>
              <a:buSzPts val="2400"/>
              <a:buFont typeface="Proxima Nova"/>
              <a:buNone/>
              <a:defRPr sz="3200">
                <a:latin typeface="Proxima Nova"/>
                <a:ea typeface="Proxima Nova"/>
                <a:cs typeface="Proxima Nova"/>
                <a:sym typeface="Proxima Nova"/>
              </a:defRPr>
            </a:lvl7pPr>
            <a:lvl8pPr lvl="7" rtl="0">
              <a:spcBef>
                <a:spcPts val="0"/>
              </a:spcBef>
              <a:spcAft>
                <a:spcPts val="0"/>
              </a:spcAft>
              <a:buSzPts val="2400"/>
              <a:buFont typeface="Proxima Nova"/>
              <a:buNone/>
              <a:defRPr sz="3200">
                <a:latin typeface="Proxima Nova"/>
                <a:ea typeface="Proxima Nova"/>
                <a:cs typeface="Proxima Nova"/>
                <a:sym typeface="Proxima Nova"/>
              </a:defRPr>
            </a:lvl8pPr>
            <a:lvl9pPr lvl="8" rtl="0">
              <a:spcBef>
                <a:spcPts val="0"/>
              </a:spcBef>
              <a:spcAft>
                <a:spcPts val="0"/>
              </a:spcAft>
              <a:buSzPts val="2400"/>
              <a:buFont typeface="Proxima Nova"/>
              <a:buNone/>
              <a:defRPr sz="3200">
                <a:latin typeface="Proxima Nova"/>
                <a:ea typeface="Proxima Nova"/>
                <a:cs typeface="Proxima Nova"/>
                <a:sym typeface="Proxima Nova"/>
              </a:defRPr>
            </a:lvl9pPr>
          </a:lstStyle>
          <a:p>
            <a:endParaRPr/>
          </a:p>
        </p:txBody>
      </p:sp>
      <p:sp>
        <p:nvSpPr>
          <p:cNvPr id="246" name="Google Shape;246;p5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Font typeface="Proxima Nova"/>
              <a:buChar char="➔"/>
              <a:defRPr sz="1600">
                <a:latin typeface="Proxima Nova"/>
                <a:ea typeface="Proxima Nova"/>
                <a:cs typeface="Proxima Nova"/>
                <a:sym typeface="Proxima Nova"/>
              </a:defRPr>
            </a:lvl1pPr>
            <a:lvl2pPr marL="1219170" lvl="1" indent="-406390" rtl="0">
              <a:spcBef>
                <a:spcPts val="2133"/>
              </a:spcBef>
              <a:spcAft>
                <a:spcPts val="0"/>
              </a:spcAft>
              <a:buSzPts val="1200"/>
              <a:buFont typeface="Proxima Nova"/>
              <a:buChar char="◆"/>
              <a:defRPr sz="1600">
                <a:latin typeface="Proxima Nova"/>
                <a:ea typeface="Proxima Nova"/>
                <a:cs typeface="Proxima Nova"/>
                <a:sym typeface="Proxima Nova"/>
              </a:defRPr>
            </a:lvl2pPr>
            <a:lvl3pPr marL="1828754" lvl="2" indent="-406390" rtl="0">
              <a:spcBef>
                <a:spcPts val="2133"/>
              </a:spcBef>
              <a:spcAft>
                <a:spcPts val="0"/>
              </a:spcAft>
              <a:buSzPts val="1200"/>
              <a:buFont typeface="Proxima Nova"/>
              <a:buChar char="●"/>
              <a:defRPr sz="1600">
                <a:latin typeface="Proxima Nova"/>
                <a:ea typeface="Proxima Nova"/>
                <a:cs typeface="Proxima Nova"/>
                <a:sym typeface="Proxima Nova"/>
              </a:defRPr>
            </a:lvl3pPr>
            <a:lvl4pPr marL="2438339" lvl="3" indent="-406390" rtl="0">
              <a:spcBef>
                <a:spcPts val="2133"/>
              </a:spcBef>
              <a:spcAft>
                <a:spcPts val="0"/>
              </a:spcAft>
              <a:buSzPts val="1200"/>
              <a:buFont typeface="Proxima Nova"/>
              <a:buChar char="○"/>
              <a:defRPr sz="1600">
                <a:latin typeface="Proxima Nova"/>
                <a:ea typeface="Proxima Nova"/>
                <a:cs typeface="Proxima Nova"/>
                <a:sym typeface="Proxima Nova"/>
              </a:defRPr>
            </a:lvl4pPr>
            <a:lvl5pPr marL="3047924" lvl="4" indent="-406390" rtl="0">
              <a:spcBef>
                <a:spcPts val="2133"/>
              </a:spcBef>
              <a:spcAft>
                <a:spcPts val="0"/>
              </a:spcAft>
              <a:buSzPts val="1200"/>
              <a:buFont typeface="Proxima Nova"/>
              <a:buChar char="◆"/>
              <a:defRPr sz="1600">
                <a:latin typeface="Proxima Nova"/>
                <a:ea typeface="Proxima Nova"/>
                <a:cs typeface="Proxima Nova"/>
                <a:sym typeface="Proxima Nova"/>
              </a:defRPr>
            </a:lvl5pPr>
            <a:lvl6pPr marL="3657509" lvl="5" indent="-406390" rtl="0">
              <a:spcBef>
                <a:spcPts val="2133"/>
              </a:spcBef>
              <a:spcAft>
                <a:spcPts val="0"/>
              </a:spcAft>
              <a:buSzPts val="1200"/>
              <a:buFont typeface="Proxima Nova"/>
              <a:buChar char="●"/>
              <a:defRPr sz="1600">
                <a:latin typeface="Proxima Nova"/>
                <a:ea typeface="Proxima Nova"/>
                <a:cs typeface="Proxima Nova"/>
                <a:sym typeface="Proxima Nova"/>
              </a:defRPr>
            </a:lvl6pPr>
            <a:lvl7pPr marL="4267093" lvl="6" indent="-406390" rtl="0">
              <a:spcBef>
                <a:spcPts val="2133"/>
              </a:spcBef>
              <a:spcAft>
                <a:spcPts val="0"/>
              </a:spcAft>
              <a:buSzPts val="1200"/>
              <a:buFont typeface="Proxima Nova"/>
              <a:buChar char="○"/>
              <a:defRPr sz="1600">
                <a:latin typeface="Proxima Nova"/>
                <a:ea typeface="Proxima Nova"/>
                <a:cs typeface="Proxima Nova"/>
                <a:sym typeface="Proxima Nova"/>
              </a:defRPr>
            </a:lvl7pPr>
            <a:lvl8pPr marL="4876678" lvl="7" indent="-406390" rtl="0">
              <a:spcBef>
                <a:spcPts val="2133"/>
              </a:spcBef>
              <a:spcAft>
                <a:spcPts val="0"/>
              </a:spcAft>
              <a:buSzPts val="1200"/>
              <a:buFont typeface="Proxima Nova"/>
              <a:buChar char="◆"/>
              <a:defRPr sz="1600">
                <a:latin typeface="Proxima Nova"/>
                <a:ea typeface="Proxima Nova"/>
                <a:cs typeface="Proxima Nova"/>
                <a:sym typeface="Proxima Nova"/>
              </a:defRPr>
            </a:lvl8pPr>
            <a:lvl9pPr marL="5486263" lvl="8" indent="-406390" rtl="0">
              <a:spcBef>
                <a:spcPts val="2133"/>
              </a:spcBef>
              <a:spcAft>
                <a:spcPts val="2133"/>
              </a:spcAft>
              <a:buSzPts val="1200"/>
              <a:buFont typeface="Proxima Nova"/>
              <a:buChar char="●"/>
              <a:defRPr sz="1600">
                <a:latin typeface="Proxima Nova"/>
                <a:ea typeface="Proxima Nova"/>
                <a:cs typeface="Proxima Nova"/>
                <a:sym typeface="Proxima Nova"/>
              </a:defRPr>
            </a:lvl9pPr>
          </a:lstStyle>
          <a:p>
            <a:endParaRPr/>
          </a:p>
        </p:txBody>
      </p:sp>
      <p:pic>
        <p:nvPicPr>
          <p:cNvPr id="247" name="Google Shape;247;p57" descr="CfA_logo_lg.png"/>
          <p:cNvPicPr preferRelativeResize="0"/>
          <p:nvPr/>
        </p:nvPicPr>
        <p:blipFill>
          <a:blip r:embed="rId2">
            <a:alphaModFix/>
          </a:blip>
          <a:stretch>
            <a:fillRect/>
          </a:stretch>
        </p:blipFill>
        <p:spPr>
          <a:xfrm>
            <a:off x="10885601" y="6218933"/>
            <a:ext cx="1057735" cy="424499"/>
          </a:xfrm>
          <a:prstGeom prst="rect">
            <a:avLst/>
          </a:prstGeom>
          <a:noFill/>
          <a:ln>
            <a:noFill/>
          </a:ln>
        </p:spPr>
      </p:pic>
      <p:sp>
        <p:nvSpPr>
          <p:cNvPr id="248" name="Google Shape;248;p57"/>
          <p:cNvSpPr txBox="1">
            <a:spLocks noGrp="1"/>
          </p:cNvSpPr>
          <p:nvPr>
            <p:ph type="subTitle" idx="2"/>
          </p:nvPr>
        </p:nvSpPr>
        <p:spPr>
          <a:xfrm>
            <a:off x="4489500" y="6304097"/>
            <a:ext cx="6312000" cy="471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333" b="1">
                <a:solidFill>
                  <a:srgbClr val="FFFFFF"/>
                </a:solidFill>
                <a:highlight>
                  <a:srgbClr val="CF1B41"/>
                </a:highlight>
              </a:defRPr>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249" name="Google Shape;249;p57"/>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250" name="Google Shape;250;p57"/>
          <p:cNvSpPr txBox="1">
            <a:spLocks noGrp="1"/>
          </p:cNvSpPr>
          <p:nvPr>
            <p:ph type="sldNum" idx="3"/>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5862365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51"/>
        <p:cNvGrpSpPr/>
        <p:nvPr/>
      </p:nvGrpSpPr>
      <p:grpSpPr>
        <a:xfrm>
          <a:off x="0" y="0"/>
          <a:ext cx="0" cy="0"/>
          <a:chOff x="0" y="0"/>
          <a:chExt cx="0" cy="0"/>
        </a:xfrm>
      </p:grpSpPr>
      <p:sp>
        <p:nvSpPr>
          <p:cNvPr id="252" name="Google Shape;252;p5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1pPr>
            <a:lvl2pPr lvl="1"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2pPr>
            <a:lvl3pPr lvl="2"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3pPr>
            <a:lvl4pPr lvl="3"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4pPr>
            <a:lvl5pPr lvl="4"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5pPr>
            <a:lvl6pPr lvl="5"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6pPr>
            <a:lvl7pPr lvl="6"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7pPr>
            <a:lvl8pPr lvl="7"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8pPr>
            <a:lvl9pPr lvl="8"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9pPr>
          </a:lstStyle>
          <a:p>
            <a:endParaRPr/>
          </a:p>
        </p:txBody>
      </p:sp>
      <p:pic>
        <p:nvPicPr>
          <p:cNvPr id="253" name="Google Shape;253;p58" descr="CfA_logo_lg.png"/>
          <p:cNvPicPr preferRelativeResize="0"/>
          <p:nvPr/>
        </p:nvPicPr>
        <p:blipFill>
          <a:blip r:embed="rId2">
            <a:alphaModFix/>
          </a:blip>
          <a:stretch>
            <a:fillRect/>
          </a:stretch>
        </p:blipFill>
        <p:spPr>
          <a:xfrm>
            <a:off x="10885601" y="6218933"/>
            <a:ext cx="1057735" cy="424499"/>
          </a:xfrm>
          <a:prstGeom prst="rect">
            <a:avLst/>
          </a:prstGeom>
          <a:noFill/>
          <a:ln>
            <a:noFill/>
          </a:ln>
        </p:spPr>
      </p:pic>
      <p:sp>
        <p:nvSpPr>
          <p:cNvPr id="254" name="Google Shape;254;p58"/>
          <p:cNvSpPr txBox="1">
            <a:spLocks noGrp="1"/>
          </p:cNvSpPr>
          <p:nvPr>
            <p:ph type="subTitle" idx="1"/>
          </p:nvPr>
        </p:nvSpPr>
        <p:spPr>
          <a:xfrm>
            <a:off x="4489500" y="6304097"/>
            <a:ext cx="6312000" cy="471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333" b="1">
                <a:solidFill>
                  <a:srgbClr val="FFFFFF"/>
                </a:solidFill>
                <a:highlight>
                  <a:srgbClr val="CF1B41"/>
                </a:highlight>
              </a:defRPr>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255" name="Google Shape;255;p58"/>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1639941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6"/>
        <p:cNvGrpSpPr/>
        <p:nvPr/>
      </p:nvGrpSpPr>
      <p:grpSpPr>
        <a:xfrm>
          <a:off x="0" y="0"/>
          <a:ext cx="0" cy="0"/>
          <a:chOff x="0" y="0"/>
          <a:chExt cx="0" cy="0"/>
        </a:xfrm>
      </p:grpSpPr>
      <p:sp>
        <p:nvSpPr>
          <p:cNvPr id="257" name="Google Shape;257;p59"/>
          <p:cNvSpPr txBox="1">
            <a:spLocks noGrp="1"/>
          </p:cNvSpPr>
          <p:nvPr>
            <p:ph type="title"/>
          </p:nvPr>
        </p:nvSpPr>
        <p:spPr>
          <a:xfrm>
            <a:off x="653667" y="1008900"/>
            <a:ext cx="10232000" cy="3752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39EDD"/>
              </a:buClr>
              <a:buSzPts val="4800"/>
              <a:buFont typeface="Proxima Nova"/>
              <a:buNone/>
              <a:defRPr sz="6400">
                <a:solidFill>
                  <a:srgbClr val="339EDD"/>
                </a:solidFill>
                <a:latin typeface="Proxima Nova"/>
                <a:ea typeface="Proxima Nova"/>
                <a:cs typeface="Proxima Nova"/>
                <a:sym typeface="Proxima Nova"/>
              </a:defRPr>
            </a:lvl1pPr>
            <a:lvl2pPr lvl="1" rtl="0">
              <a:spcBef>
                <a:spcPts val="0"/>
              </a:spcBef>
              <a:spcAft>
                <a:spcPts val="0"/>
              </a:spcAft>
              <a:buClr>
                <a:srgbClr val="339EDD"/>
              </a:buClr>
              <a:buSzPts val="4800"/>
              <a:buFont typeface="Proxima Nova"/>
              <a:buNone/>
              <a:defRPr sz="6400">
                <a:solidFill>
                  <a:srgbClr val="339EDD"/>
                </a:solidFill>
                <a:latin typeface="Proxima Nova"/>
                <a:ea typeface="Proxima Nova"/>
                <a:cs typeface="Proxima Nova"/>
                <a:sym typeface="Proxima Nova"/>
              </a:defRPr>
            </a:lvl2pPr>
            <a:lvl3pPr lvl="2" rtl="0">
              <a:spcBef>
                <a:spcPts val="0"/>
              </a:spcBef>
              <a:spcAft>
                <a:spcPts val="0"/>
              </a:spcAft>
              <a:buClr>
                <a:srgbClr val="339EDD"/>
              </a:buClr>
              <a:buSzPts val="4800"/>
              <a:buFont typeface="Proxima Nova"/>
              <a:buNone/>
              <a:defRPr sz="6400">
                <a:solidFill>
                  <a:srgbClr val="339EDD"/>
                </a:solidFill>
                <a:latin typeface="Proxima Nova"/>
                <a:ea typeface="Proxima Nova"/>
                <a:cs typeface="Proxima Nova"/>
                <a:sym typeface="Proxima Nova"/>
              </a:defRPr>
            </a:lvl3pPr>
            <a:lvl4pPr lvl="3" rtl="0">
              <a:spcBef>
                <a:spcPts val="0"/>
              </a:spcBef>
              <a:spcAft>
                <a:spcPts val="0"/>
              </a:spcAft>
              <a:buClr>
                <a:srgbClr val="339EDD"/>
              </a:buClr>
              <a:buSzPts val="4800"/>
              <a:buFont typeface="Proxima Nova"/>
              <a:buNone/>
              <a:defRPr sz="6400">
                <a:solidFill>
                  <a:srgbClr val="339EDD"/>
                </a:solidFill>
                <a:latin typeface="Proxima Nova"/>
                <a:ea typeface="Proxima Nova"/>
                <a:cs typeface="Proxima Nova"/>
                <a:sym typeface="Proxima Nova"/>
              </a:defRPr>
            </a:lvl4pPr>
            <a:lvl5pPr lvl="4" rtl="0">
              <a:spcBef>
                <a:spcPts val="0"/>
              </a:spcBef>
              <a:spcAft>
                <a:spcPts val="0"/>
              </a:spcAft>
              <a:buClr>
                <a:srgbClr val="339EDD"/>
              </a:buClr>
              <a:buSzPts val="4800"/>
              <a:buFont typeface="Proxima Nova"/>
              <a:buNone/>
              <a:defRPr sz="6400">
                <a:solidFill>
                  <a:srgbClr val="339EDD"/>
                </a:solidFill>
                <a:latin typeface="Proxima Nova"/>
                <a:ea typeface="Proxima Nova"/>
                <a:cs typeface="Proxima Nova"/>
                <a:sym typeface="Proxima Nova"/>
              </a:defRPr>
            </a:lvl5pPr>
            <a:lvl6pPr lvl="5" rtl="0">
              <a:spcBef>
                <a:spcPts val="0"/>
              </a:spcBef>
              <a:spcAft>
                <a:spcPts val="0"/>
              </a:spcAft>
              <a:buClr>
                <a:srgbClr val="339EDD"/>
              </a:buClr>
              <a:buSzPts val="4800"/>
              <a:buFont typeface="Proxima Nova"/>
              <a:buNone/>
              <a:defRPr sz="6400">
                <a:solidFill>
                  <a:srgbClr val="339EDD"/>
                </a:solidFill>
                <a:latin typeface="Proxima Nova"/>
                <a:ea typeface="Proxima Nova"/>
                <a:cs typeface="Proxima Nova"/>
                <a:sym typeface="Proxima Nova"/>
              </a:defRPr>
            </a:lvl6pPr>
            <a:lvl7pPr lvl="6" rtl="0">
              <a:spcBef>
                <a:spcPts val="0"/>
              </a:spcBef>
              <a:spcAft>
                <a:spcPts val="0"/>
              </a:spcAft>
              <a:buClr>
                <a:srgbClr val="339EDD"/>
              </a:buClr>
              <a:buSzPts val="4800"/>
              <a:buFont typeface="Proxima Nova"/>
              <a:buNone/>
              <a:defRPr sz="6400">
                <a:solidFill>
                  <a:srgbClr val="339EDD"/>
                </a:solidFill>
                <a:latin typeface="Proxima Nova"/>
                <a:ea typeface="Proxima Nova"/>
                <a:cs typeface="Proxima Nova"/>
                <a:sym typeface="Proxima Nova"/>
              </a:defRPr>
            </a:lvl7pPr>
            <a:lvl8pPr lvl="7" rtl="0">
              <a:spcBef>
                <a:spcPts val="0"/>
              </a:spcBef>
              <a:spcAft>
                <a:spcPts val="0"/>
              </a:spcAft>
              <a:buClr>
                <a:srgbClr val="339EDD"/>
              </a:buClr>
              <a:buSzPts val="4800"/>
              <a:buFont typeface="Proxima Nova"/>
              <a:buNone/>
              <a:defRPr sz="6400">
                <a:solidFill>
                  <a:srgbClr val="339EDD"/>
                </a:solidFill>
                <a:latin typeface="Proxima Nova"/>
                <a:ea typeface="Proxima Nova"/>
                <a:cs typeface="Proxima Nova"/>
                <a:sym typeface="Proxima Nova"/>
              </a:defRPr>
            </a:lvl8pPr>
            <a:lvl9pPr lvl="8" rtl="0">
              <a:spcBef>
                <a:spcPts val="0"/>
              </a:spcBef>
              <a:spcAft>
                <a:spcPts val="0"/>
              </a:spcAft>
              <a:buClr>
                <a:srgbClr val="339EDD"/>
              </a:buClr>
              <a:buSzPts val="4800"/>
              <a:buFont typeface="Proxima Nova"/>
              <a:buNone/>
              <a:defRPr sz="6400">
                <a:solidFill>
                  <a:srgbClr val="339EDD"/>
                </a:solidFill>
                <a:latin typeface="Proxima Nova"/>
                <a:ea typeface="Proxima Nova"/>
                <a:cs typeface="Proxima Nova"/>
                <a:sym typeface="Proxima Nova"/>
              </a:defRPr>
            </a:lvl9pPr>
          </a:lstStyle>
          <a:p>
            <a:endParaRPr/>
          </a:p>
        </p:txBody>
      </p:sp>
      <p:pic>
        <p:nvPicPr>
          <p:cNvPr id="258" name="Google Shape;258;p59" descr="CfA_logo_lg.png"/>
          <p:cNvPicPr preferRelativeResize="0"/>
          <p:nvPr/>
        </p:nvPicPr>
        <p:blipFill>
          <a:blip r:embed="rId2">
            <a:alphaModFix/>
          </a:blip>
          <a:stretch>
            <a:fillRect/>
          </a:stretch>
        </p:blipFill>
        <p:spPr>
          <a:xfrm>
            <a:off x="10885601" y="6218933"/>
            <a:ext cx="1057735" cy="424499"/>
          </a:xfrm>
          <a:prstGeom prst="rect">
            <a:avLst/>
          </a:prstGeom>
          <a:noFill/>
          <a:ln>
            <a:noFill/>
          </a:ln>
        </p:spPr>
      </p:pic>
      <p:sp>
        <p:nvSpPr>
          <p:cNvPr id="259" name="Google Shape;259;p59"/>
          <p:cNvSpPr txBox="1"/>
          <p:nvPr/>
        </p:nvSpPr>
        <p:spPr>
          <a:xfrm>
            <a:off x="111067" y="737217"/>
            <a:ext cx="1146000" cy="768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9600">
                <a:solidFill>
                  <a:srgbClr val="339EDD"/>
                </a:solidFill>
                <a:latin typeface="Proxima Nova"/>
                <a:ea typeface="Proxima Nova"/>
                <a:cs typeface="Proxima Nova"/>
                <a:sym typeface="Proxima Nova"/>
              </a:rPr>
              <a:t>“</a:t>
            </a:r>
            <a:endParaRPr sz="9600">
              <a:solidFill>
                <a:srgbClr val="339EDD"/>
              </a:solidFill>
              <a:latin typeface="Proxima Nova"/>
              <a:ea typeface="Proxima Nova"/>
              <a:cs typeface="Proxima Nova"/>
              <a:sym typeface="Proxima Nova"/>
            </a:endParaRPr>
          </a:p>
        </p:txBody>
      </p:sp>
      <p:sp>
        <p:nvSpPr>
          <p:cNvPr id="260" name="Google Shape;260;p59"/>
          <p:cNvSpPr txBox="1">
            <a:spLocks noGrp="1"/>
          </p:cNvSpPr>
          <p:nvPr>
            <p:ph type="subTitle" idx="1"/>
          </p:nvPr>
        </p:nvSpPr>
        <p:spPr>
          <a:xfrm>
            <a:off x="653667" y="5091800"/>
            <a:ext cx="9179600" cy="112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a:latin typeface="Proxima Nova"/>
                <a:ea typeface="Proxima Nova"/>
                <a:cs typeface="Proxima Nova"/>
                <a:sym typeface="Proxima Nova"/>
              </a:defRPr>
            </a:lvl1pPr>
            <a:lvl2pPr lvl="1" rtl="0">
              <a:spcBef>
                <a:spcPts val="2133"/>
              </a:spcBef>
              <a:spcAft>
                <a:spcPts val="0"/>
              </a:spcAft>
              <a:buNone/>
              <a:defRPr sz="4000">
                <a:latin typeface="Proxima Nova"/>
                <a:ea typeface="Proxima Nova"/>
                <a:cs typeface="Proxima Nova"/>
                <a:sym typeface="Proxima Nova"/>
              </a:defRPr>
            </a:lvl2pPr>
            <a:lvl3pPr lvl="2" rtl="0">
              <a:spcBef>
                <a:spcPts val="2133"/>
              </a:spcBef>
              <a:spcAft>
                <a:spcPts val="0"/>
              </a:spcAft>
              <a:buNone/>
              <a:defRPr sz="4000">
                <a:latin typeface="Proxima Nova"/>
                <a:ea typeface="Proxima Nova"/>
                <a:cs typeface="Proxima Nova"/>
                <a:sym typeface="Proxima Nova"/>
              </a:defRPr>
            </a:lvl3pPr>
            <a:lvl4pPr lvl="3" rtl="0">
              <a:spcBef>
                <a:spcPts val="2133"/>
              </a:spcBef>
              <a:spcAft>
                <a:spcPts val="0"/>
              </a:spcAft>
              <a:buNone/>
              <a:defRPr sz="4000">
                <a:latin typeface="Proxima Nova"/>
                <a:ea typeface="Proxima Nova"/>
                <a:cs typeface="Proxima Nova"/>
                <a:sym typeface="Proxima Nova"/>
              </a:defRPr>
            </a:lvl4pPr>
            <a:lvl5pPr lvl="4" rtl="0">
              <a:spcBef>
                <a:spcPts val="2133"/>
              </a:spcBef>
              <a:spcAft>
                <a:spcPts val="0"/>
              </a:spcAft>
              <a:buNone/>
              <a:defRPr sz="4000">
                <a:latin typeface="Proxima Nova"/>
                <a:ea typeface="Proxima Nova"/>
                <a:cs typeface="Proxima Nova"/>
                <a:sym typeface="Proxima Nova"/>
              </a:defRPr>
            </a:lvl5pPr>
            <a:lvl6pPr lvl="5" rtl="0">
              <a:spcBef>
                <a:spcPts val="2133"/>
              </a:spcBef>
              <a:spcAft>
                <a:spcPts val="0"/>
              </a:spcAft>
              <a:buNone/>
              <a:defRPr sz="4000">
                <a:latin typeface="Proxima Nova"/>
                <a:ea typeface="Proxima Nova"/>
                <a:cs typeface="Proxima Nova"/>
                <a:sym typeface="Proxima Nova"/>
              </a:defRPr>
            </a:lvl6pPr>
            <a:lvl7pPr lvl="6" rtl="0">
              <a:spcBef>
                <a:spcPts val="2133"/>
              </a:spcBef>
              <a:spcAft>
                <a:spcPts val="0"/>
              </a:spcAft>
              <a:buNone/>
              <a:defRPr sz="4000">
                <a:latin typeface="Proxima Nova"/>
                <a:ea typeface="Proxima Nova"/>
                <a:cs typeface="Proxima Nova"/>
                <a:sym typeface="Proxima Nova"/>
              </a:defRPr>
            </a:lvl7pPr>
            <a:lvl8pPr lvl="7" rtl="0">
              <a:spcBef>
                <a:spcPts val="2133"/>
              </a:spcBef>
              <a:spcAft>
                <a:spcPts val="0"/>
              </a:spcAft>
              <a:buNone/>
              <a:defRPr sz="4000">
                <a:latin typeface="Proxima Nova"/>
                <a:ea typeface="Proxima Nova"/>
                <a:cs typeface="Proxima Nova"/>
                <a:sym typeface="Proxima Nova"/>
              </a:defRPr>
            </a:lvl8pPr>
            <a:lvl9pPr lvl="8" rtl="0">
              <a:spcBef>
                <a:spcPts val="2133"/>
              </a:spcBef>
              <a:spcAft>
                <a:spcPts val="2133"/>
              </a:spcAft>
              <a:buNone/>
              <a:defRPr sz="4000">
                <a:latin typeface="Proxima Nova"/>
                <a:ea typeface="Proxima Nova"/>
                <a:cs typeface="Proxima Nova"/>
                <a:sym typeface="Proxima Nova"/>
              </a:defRPr>
            </a:lvl9pPr>
          </a:lstStyle>
          <a:p>
            <a:endParaRPr/>
          </a:p>
        </p:txBody>
      </p:sp>
      <p:sp>
        <p:nvSpPr>
          <p:cNvPr id="261" name="Google Shape;261;p59"/>
          <p:cNvSpPr txBox="1">
            <a:spLocks noGrp="1"/>
          </p:cNvSpPr>
          <p:nvPr>
            <p:ph type="subTitle" idx="2"/>
          </p:nvPr>
        </p:nvSpPr>
        <p:spPr>
          <a:xfrm>
            <a:off x="4489500" y="6304097"/>
            <a:ext cx="6312000" cy="471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333" b="1">
                <a:solidFill>
                  <a:srgbClr val="FFFFFF"/>
                </a:solidFill>
                <a:highlight>
                  <a:srgbClr val="CF1B41"/>
                </a:highlight>
              </a:defRPr>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262" name="Google Shape;262;p59"/>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263" name="Google Shape;263;p59"/>
          <p:cNvSpPr txBox="1">
            <a:spLocks noGrp="1"/>
          </p:cNvSpPr>
          <p:nvPr>
            <p:ph type="sldNum" idx="3"/>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3179611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64"/>
        <p:cNvGrpSpPr/>
        <p:nvPr/>
      </p:nvGrpSpPr>
      <p:grpSpPr>
        <a:xfrm>
          <a:off x="0" y="0"/>
          <a:ext cx="0" cy="0"/>
          <a:chOff x="0" y="0"/>
          <a:chExt cx="0" cy="0"/>
        </a:xfrm>
      </p:grpSpPr>
      <p:sp>
        <p:nvSpPr>
          <p:cNvPr id="265" name="Google Shape;265;p60"/>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Proxima Nova"/>
              <a:ea typeface="Proxima Nova"/>
              <a:cs typeface="Proxima Nova"/>
              <a:sym typeface="Proxima Nova"/>
            </a:endParaRPr>
          </a:p>
        </p:txBody>
      </p:sp>
      <p:sp>
        <p:nvSpPr>
          <p:cNvPr id="266" name="Google Shape;266;p60"/>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Font typeface="Proxima Nova"/>
              <a:buNone/>
              <a:defRPr sz="5600">
                <a:latin typeface="Proxima Nova"/>
                <a:ea typeface="Proxima Nova"/>
                <a:cs typeface="Proxima Nova"/>
                <a:sym typeface="Proxima Nova"/>
              </a:defRPr>
            </a:lvl1pPr>
            <a:lvl2pPr lvl="1" algn="ctr" rtl="0">
              <a:spcBef>
                <a:spcPts val="0"/>
              </a:spcBef>
              <a:spcAft>
                <a:spcPts val="0"/>
              </a:spcAft>
              <a:buSzPts val="4200"/>
              <a:buFont typeface="Proxima Nova"/>
              <a:buNone/>
              <a:defRPr sz="5600">
                <a:latin typeface="Proxima Nova"/>
                <a:ea typeface="Proxima Nova"/>
                <a:cs typeface="Proxima Nova"/>
                <a:sym typeface="Proxima Nova"/>
              </a:defRPr>
            </a:lvl2pPr>
            <a:lvl3pPr lvl="2" algn="ctr" rtl="0">
              <a:spcBef>
                <a:spcPts val="0"/>
              </a:spcBef>
              <a:spcAft>
                <a:spcPts val="0"/>
              </a:spcAft>
              <a:buSzPts val="4200"/>
              <a:buFont typeface="Proxima Nova"/>
              <a:buNone/>
              <a:defRPr sz="5600">
                <a:latin typeface="Proxima Nova"/>
                <a:ea typeface="Proxima Nova"/>
                <a:cs typeface="Proxima Nova"/>
                <a:sym typeface="Proxima Nova"/>
              </a:defRPr>
            </a:lvl3pPr>
            <a:lvl4pPr lvl="3" algn="ctr" rtl="0">
              <a:spcBef>
                <a:spcPts val="0"/>
              </a:spcBef>
              <a:spcAft>
                <a:spcPts val="0"/>
              </a:spcAft>
              <a:buSzPts val="4200"/>
              <a:buFont typeface="Proxima Nova"/>
              <a:buNone/>
              <a:defRPr sz="5600">
                <a:latin typeface="Proxima Nova"/>
                <a:ea typeface="Proxima Nova"/>
                <a:cs typeface="Proxima Nova"/>
                <a:sym typeface="Proxima Nova"/>
              </a:defRPr>
            </a:lvl4pPr>
            <a:lvl5pPr lvl="4" algn="ctr" rtl="0">
              <a:spcBef>
                <a:spcPts val="0"/>
              </a:spcBef>
              <a:spcAft>
                <a:spcPts val="0"/>
              </a:spcAft>
              <a:buSzPts val="4200"/>
              <a:buFont typeface="Proxima Nova"/>
              <a:buNone/>
              <a:defRPr sz="5600">
                <a:latin typeface="Proxima Nova"/>
                <a:ea typeface="Proxima Nova"/>
                <a:cs typeface="Proxima Nova"/>
                <a:sym typeface="Proxima Nova"/>
              </a:defRPr>
            </a:lvl5pPr>
            <a:lvl6pPr lvl="5" algn="ctr" rtl="0">
              <a:spcBef>
                <a:spcPts val="0"/>
              </a:spcBef>
              <a:spcAft>
                <a:spcPts val="0"/>
              </a:spcAft>
              <a:buSzPts val="4200"/>
              <a:buFont typeface="Proxima Nova"/>
              <a:buNone/>
              <a:defRPr sz="5600">
                <a:latin typeface="Proxima Nova"/>
                <a:ea typeface="Proxima Nova"/>
                <a:cs typeface="Proxima Nova"/>
                <a:sym typeface="Proxima Nova"/>
              </a:defRPr>
            </a:lvl6pPr>
            <a:lvl7pPr lvl="6" algn="ctr" rtl="0">
              <a:spcBef>
                <a:spcPts val="0"/>
              </a:spcBef>
              <a:spcAft>
                <a:spcPts val="0"/>
              </a:spcAft>
              <a:buSzPts val="4200"/>
              <a:buFont typeface="Proxima Nova"/>
              <a:buNone/>
              <a:defRPr sz="5600">
                <a:latin typeface="Proxima Nova"/>
                <a:ea typeface="Proxima Nova"/>
                <a:cs typeface="Proxima Nova"/>
                <a:sym typeface="Proxima Nova"/>
              </a:defRPr>
            </a:lvl7pPr>
            <a:lvl8pPr lvl="7" algn="ctr" rtl="0">
              <a:spcBef>
                <a:spcPts val="0"/>
              </a:spcBef>
              <a:spcAft>
                <a:spcPts val="0"/>
              </a:spcAft>
              <a:buSzPts val="4200"/>
              <a:buFont typeface="Proxima Nova"/>
              <a:buNone/>
              <a:defRPr sz="5600">
                <a:latin typeface="Proxima Nova"/>
                <a:ea typeface="Proxima Nova"/>
                <a:cs typeface="Proxima Nova"/>
                <a:sym typeface="Proxima Nova"/>
              </a:defRPr>
            </a:lvl8pPr>
            <a:lvl9pPr lvl="8" algn="ctr" rtl="0">
              <a:spcBef>
                <a:spcPts val="0"/>
              </a:spcBef>
              <a:spcAft>
                <a:spcPts val="0"/>
              </a:spcAft>
              <a:buSzPts val="4200"/>
              <a:buFont typeface="Proxima Nova"/>
              <a:buNone/>
              <a:defRPr sz="5600">
                <a:latin typeface="Proxima Nova"/>
                <a:ea typeface="Proxima Nova"/>
                <a:cs typeface="Proxima Nova"/>
                <a:sym typeface="Proxima Nova"/>
              </a:defRPr>
            </a:lvl9pPr>
          </a:lstStyle>
          <a:p>
            <a:endParaRPr/>
          </a:p>
        </p:txBody>
      </p:sp>
      <p:sp>
        <p:nvSpPr>
          <p:cNvPr id="267" name="Google Shape;267;p60"/>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Font typeface="Proxima Nova"/>
              <a:buNone/>
              <a:defRPr sz="2800">
                <a:latin typeface="Proxima Nova"/>
                <a:ea typeface="Proxima Nova"/>
                <a:cs typeface="Proxima Nova"/>
                <a:sym typeface="Proxima Nova"/>
              </a:defRPr>
            </a:lvl1pPr>
            <a:lvl2pPr lvl="1" algn="ctr" rtl="0">
              <a:lnSpc>
                <a:spcPct val="100000"/>
              </a:lnSpc>
              <a:spcBef>
                <a:spcPts val="0"/>
              </a:spcBef>
              <a:spcAft>
                <a:spcPts val="0"/>
              </a:spcAft>
              <a:buSzPts val="2100"/>
              <a:buFont typeface="Proxima Nova"/>
              <a:buNone/>
              <a:defRPr sz="2800">
                <a:latin typeface="Proxima Nova"/>
                <a:ea typeface="Proxima Nova"/>
                <a:cs typeface="Proxima Nova"/>
                <a:sym typeface="Proxima Nova"/>
              </a:defRPr>
            </a:lvl2pPr>
            <a:lvl3pPr lvl="2" algn="ctr" rtl="0">
              <a:lnSpc>
                <a:spcPct val="100000"/>
              </a:lnSpc>
              <a:spcBef>
                <a:spcPts val="0"/>
              </a:spcBef>
              <a:spcAft>
                <a:spcPts val="0"/>
              </a:spcAft>
              <a:buSzPts val="2100"/>
              <a:buFont typeface="Proxima Nova"/>
              <a:buNone/>
              <a:defRPr sz="2800">
                <a:latin typeface="Proxima Nova"/>
                <a:ea typeface="Proxima Nova"/>
                <a:cs typeface="Proxima Nova"/>
                <a:sym typeface="Proxima Nova"/>
              </a:defRPr>
            </a:lvl3pPr>
            <a:lvl4pPr lvl="3" algn="ctr" rtl="0">
              <a:lnSpc>
                <a:spcPct val="100000"/>
              </a:lnSpc>
              <a:spcBef>
                <a:spcPts val="0"/>
              </a:spcBef>
              <a:spcAft>
                <a:spcPts val="0"/>
              </a:spcAft>
              <a:buSzPts val="2100"/>
              <a:buFont typeface="Proxima Nova"/>
              <a:buNone/>
              <a:defRPr sz="2800">
                <a:latin typeface="Proxima Nova"/>
                <a:ea typeface="Proxima Nova"/>
                <a:cs typeface="Proxima Nova"/>
                <a:sym typeface="Proxima Nova"/>
              </a:defRPr>
            </a:lvl4pPr>
            <a:lvl5pPr lvl="4" algn="ctr" rtl="0">
              <a:lnSpc>
                <a:spcPct val="100000"/>
              </a:lnSpc>
              <a:spcBef>
                <a:spcPts val="0"/>
              </a:spcBef>
              <a:spcAft>
                <a:spcPts val="0"/>
              </a:spcAft>
              <a:buSzPts val="2100"/>
              <a:buFont typeface="Proxima Nova"/>
              <a:buNone/>
              <a:defRPr sz="2800">
                <a:latin typeface="Proxima Nova"/>
                <a:ea typeface="Proxima Nova"/>
                <a:cs typeface="Proxima Nova"/>
                <a:sym typeface="Proxima Nova"/>
              </a:defRPr>
            </a:lvl5pPr>
            <a:lvl6pPr lvl="5" algn="ctr" rtl="0">
              <a:lnSpc>
                <a:spcPct val="100000"/>
              </a:lnSpc>
              <a:spcBef>
                <a:spcPts val="0"/>
              </a:spcBef>
              <a:spcAft>
                <a:spcPts val="0"/>
              </a:spcAft>
              <a:buSzPts val="2100"/>
              <a:buFont typeface="Proxima Nova"/>
              <a:buNone/>
              <a:defRPr sz="2800">
                <a:latin typeface="Proxima Nova"/>
                <a:ea typeface="Proxima Nova"/>
                <a:cs typeface="Proxima Nova"/>
                <a:sym typeface="Proxima Nova"/>
              </a:defRPr>
            </a:lvl6pPr>
            <a:lvl7pPr lvl="6" algn="ctr" rtl="0">
              <a:lnSpc>
                <a:spcPct val="100000"/>
              </a:lnSpc>
              <a:spcBef>
                <a:spcPts val="0"/>
              </a:spcBef>
              <a:spcAft>
                <a:spcPts val="0"/>
              </a:spcAft>
              <a:buSzPts val="2100"/>
              <a:buFont typeface="Proxima Nova"/>
              <a:buNone/>
              <a:defRPr sz="2800">
                <a:latin typeface="Proxima Nova"/>
                <a:ea typeface="Proxima Nova"/>
                <a:cs typeface="Proxima Nova"/>
                <a:sym typeface="Proxima Nova"/>
              </a:defRPr>
            </a:lvl7pPr>
            <a:lvl8pPr lvl="7" algn="ctr" rtl="0">
              <a:lnSpc>
                <a:spcPct val="100000"/>
              </a:lnSpc>
              <a:spcBef>
                <a:spcPts val="0"/>
              </a:spcBef>
              <a:spcAft>
                <a:spcPts val="0"/>
              </a:spcAft>
              <a:buSzPts val="2100"/>
              <a:buFont typeface="Proxima Nova"/>
              <a:buNone/>
              <a:defRPr sz="2800">
                <a:latin typeface="Proxima Nova"/>
                <a:ea typeface="Proxima Nova"/>
                <a:cs typeface="Proxima Nova"/>
                <a:sym typeface="Proxima Nova"/>
              </a:defRPr>
            </a:lvl8pPr>
            <a:lvl9pPr lvl="8" algn="ctr" rtl="0">
              <a:lnSpc>
                <a:spcPct val="100000"/>
              </a:lnSpc>
              <a:spcBef>
                <a:spcPts val="0"/>
              </a:spcBef>
              <a:spcAft>
                <a:spcPts val="0"/>
              </a:spcAft>
              <a:buSzPts val="2100"/>
              <a:buFont typeface="Proxima Nova"/>
              <a:buNone/>
              <a:defRPr sz="2800">
                <a:latin typeface="Proxima Nova"/>
                <a:ea typeface="Proxima Nova"/>
                <a:cs typeface="Proxima Nova"/>
                <a:sym typeface="Proxima Nova"/>
              </a:defRPr>
            </a:lvl9pPr>
          </a:lstStyle>
          <a:p>
            <a:endParaRPr/>
          </a:p>
        </p:txBody>
      </p:sp>
      <p:sp>
        <p:nvSpPr>
          <p:cNvPr id="268" name="Google Shape;268;p60"/>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507987" rtl="0">
              <a:spcBef>
                <a:spcPts val="0"/>
              </a:spcBef>
              <a:spcAft>
                <a:spcPts val="0"/>
              </a:spcAft>
              <a:buSzPts val="2400"/>
              <a:buFont typeface="Proxima Nova"/>
              <a:buChar char="➔"/>
              <a:defRPr>
                <a:latin typeface="Proxima Nova"/>
                <a:ea typeface="Proxima Nova"/>
                <a:cs typeface="Proxima Nova"/>
                <a:sym typeface="Proxima Nova"/>
              </a:defRPr>
            </a:lvl1pPr>
            <a:lvl2pPr marL="1219170" lvl="1" indent="-474121" rtl="0">
              <a:spcBef>
                <a:spcPts val="2133"/>
              </a:spcBef>
              <a:spcAft>
                <a:spcPts val="0"/>
              </a:spcAft>
              <a:buSzPts val="2000"/>
              <a:buFont typeface="Proxima Nova"/>
              <a:buChar char="◆"/>
              <a:defRPr>
                <a:latin typeface="Proxima Nova"/>
                <a:ea typeface="Proxima Nova"/>
                <a:cs typeface="Proxima Nova"/>
                <a:sym typeface="Proxima Nova"/>
              </a:defRPr>
            </a:lvl2pPr>
            <a:lvl3pPr marL="1828754" lvl="2" indent="-457189" rtl="0">
              <a:spcBef>
                <a:spcPts val="2133"/>
              </a:spcBef>
              <a:spcAft>
                <a:spcPts val="0"/>
              </a:spcAft>
              <a:buSzPts val="1800"/>
              <a:buFont typeface="Proxima Nova"/>
              <a:buChar char="●"/>
              <a:defRPr>
                <a:latin typeface="Proxima Nova"/>
                <a:ea typeface="Proxima Nova"/>
                <a:cs typeface="Proxima Nova"/>
                <a:sym typeface="Proxima Nova"/>
              </a:defRPr>
            </a:lvl3pPr>
            <a:lvl4pPr marL="2438339" lvl="3" indent="-457189" rtl="0">
              <a:spcBef>
                <a:spcPts val="2133"/>
              </a:spcBef>
              <a:spcAft>
                <a:spcPts val="0"/>
              </a:spcAft>
              <a:buSzPts val="1800"/>
              <a:buFont typeface="Proxima Nova"/>
              <a:buChar char="○"/>
              <a:defRPr>
                <a:latin typeface="Proxima Nova"/>
                <a:ea typeface="Proxima Nova"/>
                <a:cs typeface="Proxima Nova"/>
                <a:sym typeface="Proxima Nova"/>
              </a:defRPr>
            </a:lvl4pPr>
            <a:lvl5pPr marL="3047924" lvl="4" indent="-457189" rtl="0">
              <a:spcBef>
                <a:spcPts val="2133"/>
              </a:spcBef>
              <a:spcAft>
                <a:spcPts val="0"/>
              </a:spcAft>
              <a:buSzPts val="1800"/>
              <a:buFont typeface="Proxima Nova"/>
              <a:buChar char="◆"/>
              <a:defRPr>
                <a:latin typeface="Proxima Nova"/>
                <a:ea typeface="Proxima Nova"/>
                <a:cs typeface="Proxima Nova"/>
                <a:sym typeface="Proxima Nova"/>
              </a:defRPr>
            </a:lvl5pPr>
            <a:lvl6pPr marL="3657509" lvl="5" indent="-457189" rtl="0">
              <a:spcBef>
                <a:spcPts val="2133"/>
              </a:spcBef>
              <a:spcAft>
                <a:spcPts val="0"/>
              </a:spcAft>
              <a:buSzPts val="1800"/>
              <a:buFont typeface="Proxima Nova"/>
              <a:buChar char="●"/>
              <a:defRPr>
                <a:latin typeface="Proxima Nova"/>
                <a:ea typeface="Proxima Nova"/>
                <a:cs typeface="Proxima Nova"/>
                <a:sym typeface="Proxima Nova"/>
              </a:defRPr>
            </a:lvl6pPr>
            <a:lvl7pPr marL="4267093" lvl="6" indent="-457189" rtl="0">
              <a:spcBef>
                <a:spcPts val="2133"/>
              </a:spcBef>
              <a:spcAft>
                <a:spcPts val="0"/>
              </a:spcAft>
              <a:buSzPts val="1800"/>
              <a:buFont typeface="Proxima Nova"/>
              <a:buChar char="○"/>
              <a:defRPr>
                <a:latin typeface="Proxima Nova"/>
                <a:ea typeface="Proxima Nova"/>
                <a:cs typeface="Proxima Nova"/>
                <a:sym typeface="Proxima Nova"/>
              </a:defRPr>
            </a:lvl7pPr>
            <a:lvl8pPr marL="4876678" lvl="7" indent="-457189" rtl="0">
              <a:spcBef>
                <a:spcPts val="2133"/>
              </a:spcBef>
              <a:spcAft>
                <a:spcPts val="0"/>
              </a:spcAft>
              <a:buSzPts val="1800"/>
              <a:buFont typeface="Proxima Nova"/>
              <a:buChar char="◆"/>
              <a:defRPr>
                <a:latin typeface="Proxima Nova"/>
                <a:ea typeface="Proxima Nova"/>
                <a:cs typeface="Proxima Nova"/>
                <a:sym typeface="Proxima Nova"/>
              </a:defRPr>
            </a:lvl8pPr>
            <a:lvl9pPr marL="5486263" lvl="8" indent="-457189" rtl="0">
              <a:spcBef>
                <a:spcPts val="2133"/>
              </a:spcBef>
              <a:spcAft>
                <a:spcPts val="2133"/>
              </a:spcAft>
              <a:buSzPts val="1800"/>
              <a:buFont typeface="Proxima Nova"/>
              <a:buChar char="●"/>
              <a:defRPr>
                <a:latin typeface="Proxima Nova"/>
                <a:ea typeface="Proxima Nova"/>
                <a:cs typeface="Proxima Nova"/>
                <a:sym typeface="Proxima Nova"/>
              </a:defRPr>
            </a:lvl9pPr>
          </a:lstStyle>
          <a:p>
            <a:endParaRPr/>
          </a:p>
        </p:txBody>
      </p:sp>
      <p:pic>
        <p:nvPicPr>
          <p:cNvPr id="269" name="Google Shape;269;p60" descr="CfA_logo_lg.png"/>
          <p:cNvPicPr preferRelativeResize="0"/>
          <p:nvPr/>
        </p:nvPicPr>
        <p:blipFill>
          <a:blip r:embed="rId2">
            <a:alphaModFix/>
          </a:blip>
          <a:stretch>
            <a:fillRect/>
          </a:stretch>
        </p:blipFill>
        <p:spPr>
          <a:xfrm>
            <a:off x="10885601" y="6218933"/>
            <a:ext cx="1057735" cy="424499"/>
          </a:xfrm>
          <a:prstGeom prst="rect">
            <a:avLst/>
          </a:prstGeom>
          <a:noFill/>
          <a:ln>
            <a:noFill/>
          </a:ln>
        </p:spPr>
      </p:pic>
      <p:sp>
        <p:nvSpPr>
          <p:cNvPr id="270" name="Google Shape;270;p60"/>
          <p:cNvSpPr txBox="1">
            <a:spLocks noGrp="1"/>
          </p:cNvSpPr>
          <p:nvPr>
            <p:ph type="subTitle" idx="3"/>
          </p:nvPr>
        </p:nvSpPr>
        <p:spPr>
          <a:xfrm>
            <a:off x="4489500" y="6304097"/>
            <a:ext cx="6312000" cy="471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333" b="1">
                <a:solidFill>
                  <a:srgbClr val="FFFFFF"/>
                </a:solidFill>
                <a:highlight>
                  <a:srgbClr val="CF1B41"/>
                </a:highlight>
              </a:defRPr>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271" name="Google Shape;271;p60"/>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272" name="Google Shape;272;p60"/>
          <p:cNvSpPr txBox="1">
            <a:spLocks noGrp="1"/>
          </p:cNvSpPr>
          <p:nvPr>
            <p:ph type="sldNum" idx="4"/>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1447663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73"/>
        <p:cNvGrpSpPr/>
        <p:nvPr/>
      </p:nvGrpSpPr>
      <p:grpSpPr>
        <a:xfrm>
          <a:off x="0" y="0"/>
          <a:ext cx="0" cy="0"/>
          <a:chOff x="0" y="0"/>
          <a:chExt cx="0" cy="0"/>
        </a:xfrm>
      </p:grpSpPr>
      <p:sp>
        <p:nvSpPr>
          <p:cNvPr id="274" name="Google Shape;274;p61"/>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rtl="0">
              <a:lnSpc>
                <a:spcPct val="100000"/>
              </a:lnSpc>
              <a:spcBef>
                <a:spcPts val="0"/>
              </a:spcBef>
              <a:spcAft>
                <a:spcPts val="0"/>
              </a:spcAft>
              <a:buSzPts val="2400"/>
              <a:buFont typeface="Proxima Nova"/>
              <a:buNone/>
              <a:defRPr>
                <a:latin typeface="Proxima Nova"/>
                <a:ea typeface="Proxima Nova"/>
                <a:cs typeface="Proxima Nova"/>
                <a:sym typeface="Proxima Nova"/>
              </a:defRPr>
            </a:lvl1pPr>
          </a:lstStyle>
          <a:p>
            <a:endParaRPr/>
          </a:p>
        </p:txBody>
      </p:sp>
      <p:pic>
        <p:nvPicPr>
          <p:cNvPr id="275" name="Google Shape;275;p61" descr="CfA_logo_lg.png"/>
          <p:cNvPicPr preferRelativeResize="0"/>
          <p:nvPr/>
        </p:nvPicPr>
        <p:blipFill>
          <a:blip r:embed="rId2">
            <a:alphaModFix/>
          </a:blip>
          <a:stretch>
            <a:fillRect/>
          </a:stretch>
        </p:blipFill>
        <p:spPr>
          <a:xfrm>
            <a:off x="10885601" y="6218933"/>
            <a:ext cx="1057735" cy="424499"/>
          </a:xfrm>
          <a:prstGeom prst="rect">
            <a:avLst/>
          </a:prstGeom>
          <a:noFill/>
          <a:ln>
            <a:noFill/>
          </a:ln>
        </p:spPr>
      </p:pic>
      <p:sp>
        <p:nvSpPr>
          <p:cNvPr id="276" name="Google Shape;276;p61"/>
          <p:cNvSpPr txBox="1">
            <a:spLocks noGrp="1"/>
          </p:cNvSpPr>
          <p:nvPr>
            <p:ph type="subTitle" idx="2"/>
          </p:nvPr>
        </p:nvSpPr>
        <p:spPr>
          <a:xfrm>
            <a:off x="4489500" y="6304097"/>
            <a:ext cx="6312000" cy="471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333" b="1">
                <a:solidFill>
                  <a:srgbClr val="FFFFFF"/>
                </a:solidFill>
                <a:highlight>
                  <a:srgbClr val="CF1B41"/>
                </a:highlight>
              </a:defRPr>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277" name="Google Shape;277;p6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1446714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78"/>
        <p:cNvGrpSpPr/>
        <p:nvPr/>
      </p:nvGrpSpPr>
      <p:grpSpPr>
        <a:xfrm>
          <a:off x="0" y="0"/>
          <a:ext cx="0" cy="0"/>
          <a:chOff x="0" y="0"/>
          <a:chExt cx="0" cy="0"/>
        </a:xfrm>
      </p:grpSpPr>
      <p:sp>
        <p:nvSpPr>
          <p:cNvPr id="279" name="Google Shape;279;p62"/>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Font typeface="Proxima Nova"/>
              <a:buNone/>
              <a:defRPr sz="16000">
                <a:latin typeface="Proxima Nova"/>
                <a:ea typeface="Proxima Nova"/>
                <a:cs typeface="Proxima Nova"/>
                <a:sym typeface="Proxima Nova"/>
              </a:defRPr>
            </a:lvl1pPr>
            <a:lvl2pPr lvl="1" algn="ctr" rtl="0">
              <a:spcBef>
                <a:spcPts val="0"/>
              </a:spcBef>
              <a:spcAft>
                <a:spcPts val="0"/>
              </a:spcAft>
              <a:buSzPts val="12000"/>
              <a:buFont typeface="Proxima Nova"/>
              <a:buNone/>
              <a:defRPr sz="16000">
                <a:latin typeface="Proxima Nova"/>
                <a:ea typeface="Proxima Nova"/>
                <a:cs typeface="Proxima Nova"/>
                <a:sym typeface="Proxima Nova"/>
              </a:defRPr>
            </a:lvl2pPr>
            <a:lvl3pPr lvl="2" algn="ctr" rtl="0">
              <a:spcBef>
                <a:spcPts val="0"/>
              </a:spcBef>
              <a:spcAft>
                <a:spcPts val="0"/>
              </a:spcAft>
              <a:buSzPts val="12000"/>
              <a:buFont typeface="Proxima Nova"/>
              <a:buNone/>
              <a:defRPr sz="16000">
                <a:latin typeface="Proxima Nova"/>
                <a:ea typeface="Proxima Nova"/>
                <a:cs typeface="Proxima Nova"/>
                <a:sym typeface="Proxima Nova"/>
              </a:defRPr>
            </a:lvl3pPr>
            <a:lvl4pPr lvl="3" algn="ctr" rtl="0">
              <a:spcBef>
                <a:spcPts val="0"/>
              </a:spcBef>
              <a:spcAft>
                <a:spcPts val="0"/>
              </a:spcAft>
              <a:buSzPts val="12000"/>
              <a:buFont typeface="Proxima Nova"/>
              <a:buNone/>
              <a:defRPr sz="16000">
                <a:latin typeface="Proxima Nova"/>
                <a:ea typeface="Proxima Nova"/>
                <a:cs typeface="Proxima Nova"/>
                <a:sym typeface="Proxima Nova"/>
              </a:defRPr>
            </a:lvl4pPr>
            <a:lvl5pPr lvl="4" algn="ctr" rtl="0">
              <a:spcBef>
                <a:spcPts val="0"/>
              </a:spcBef>
              <a:spcAft>
                <a:spcPts val="0"/>
              </a:spcAft>
              <a:buSzPts val="12000"/>
              <a:buFont typeface="Proxima Nova"/>
              <a:buNone/>
              <a:defRPr sz="16000">
                <a:latin typeface="Proxima Nova"/>
                <a:ea typeface="Proxima Nova"/>
                <a:cs typeface="Proxima Nova"/>
                <a:sym typeface="Proxima Nova"/>
              </a:defRPr>
            </a:lvl5pPr>
            <a:lvl6pPr lvl="5" algn="ctr" rtl="0">
              <a:spcBef>
                <a:spcPts val="0"/>
              </a:spcBef>
              <a:spcAft>
                <a:spcPts val="0"/>
              </a:spcAft>
              <a:buSzPts val="12000"/>
              <a:buFont typeface="Proxima Nova"/>
              <a:buNone/>
              <a:defRPr sz="16000">
                <a:latin typeface="Proxima Nova"/>
                <a:ea typeface="Proxima Nova"/>
                <a:cs typeface="Proxima Nova"/>
                <a:sym typeface="Proxima Nova"/>
              </a:defRPr>
            </a:lvl6pPr>
            <a:lvl7pPr lvl="6" algn="ctr" rtl="0">
              <a:spcBef>
                <a:spcPts val="0"/>
              </a:spcBef>
              <a:spcAft>
                <a:spcPts val="0"/>
              </a:spcAft>
              <a:buSzPts val="12000"/>
              <a:buFont typeface="Proxima Nova"/>
              <a:buNone/>
              <a:defRPr sz="16000">
                <a:latin typeface="Proxima Nova"/>
                <a:ea typeface="Proxima Nova"/>
                <a:cs typeface="Proxima Nova"/>
                <a:sym typeface="Proxima Nova"/>
              </a:defRPr>
            </a:lvl7pPr>
            <a:lvl8pPr lvl="7" algn="ctr" rtl="0">
              <a:spcBef>
                <a:spcPts val="0"/>
              </a:spcBef>
              <a:spcAft>
                <a:spcPts val="0"/>
              </a:spcAft>
              <a:buSzPts val="12000"/>
              <a:buFont typeface="Proxima Nova"/>
              <a:buNone/>
              <a:defRPr sz="16000">
                <a:latin typeface="Proxima Nova"/>
                <a:ea typeface="Proxima Nova"/>
                <a:cs typeface="Proxima Nova"/>
                <a:sym typeface="Proxima Nova"/>
              </a:defRPr>
            </a:lvl8pPr>
            <a:lvl9pPr lvl="8" algn="ctr" rtl="0">
              <a:spcBef>
                <a:spcPts val="0"/>
              </a:spcBef>
              <a:spcAft>
                <a:spcPts val="0"/>
              </a:spcAft>
              <a:buSzPts val="12000"/>
              <a:buFont typeface="Proxima Nova"/>
              <a:buNone/>
              <a:defRPr sz="16000">
                <a:latin typeface="Proxima Nova"/>
                <a:ea typeface="Proxima Nova"/>
                <a:cs typeface="Proxima Nova"/>
                <a:sym typeface="Proxima Nova"/>
              </a:defRPr>
            </a:lvl9pPr>
          </a:lstStyle>
          <a:p>
            <a:r>
              <a:t>xx%</a:t>
            </a:r>
          </a:p>
        </p:txBody>
      </p:sp>
      <p:sp>
        <p:nvSpPr>
          <p:cNvPr id="280" name="Google Shape;280;p62"/>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507987" algn="ctr" rtl="0">
              <a:spcBef>
                <a:spcPts val="0"/>
              </a:spcBef>
              <a:spcAft>
                <a:spcPts val="0"/>
              </a:spcAft>
              <a:buSzPts val="2400"/>
              <a:buFont typeface="Proxima Nova"/>
              <a:buChar char="➔"/>
              <a:defRPr>
                <a:latin typeface="Proxima Nova"/>
                <a:ea typeface="Proxima Nova"/>
                <a:cs typeface="Proxima Nova"/>
                <a:sym typeface="Proxima Nova"/>
              </a:defRPr>
            </a:lvl1pPr>
            <a:lvl2pPr marL="1219170" lvl="1" indent="-474121" algn="ctr" rtl="0">
              <a:spcBef>
                <a:spcPts val="2133"/>
              </a:spcBef>
              <a:spcAft>
                <a:spcPts val="0"/>
              </a:spcAft>
              <a:buSzPts val="2000"/>
              <a:buFont typeface="Proxima Nova"/>
              <a:buChar char="◆"/>
              <a:defRPr>
                <a:latin typeface="Proxima Nova"/>
                <a:ea typeface="Proxima Nova"/>
                <a:cs typeface="Proxima Nova"/>
                <a:sym typeface="Proxima Nova"/>
              </a:defRPr>
            </a:lvl2pPr>
            <a:lvl3pPr marL="1828754" lvl="2" indent="-457189" algn="ctr" rtl="0">
              <a:spcBef>
                <a:spcPts val="2133"/>
              </a:spcBef>
              <a:spcAft>
                <a:spcPts val="0"/>
              </a:spcAft>
              <a:buSzPts val="1800"/>
              <a:buFont typeface="Proxima Nova"/>
              <a:buChar char="●"/>
              <a:defRPr>
                <a:latin typeface="Proxima Nova"/>
                <a:ea typeface="Proxima Nova"/>
                <a:cs typeface="Proxima Nova"/>
                <a:sym typeface="Proxima Nova"/>
              </a:defRPr>
            </a:lvl3pPr>
            <a:lvl4pPr marL="2438339" lvl="3" indent="-457189" algn="ctr" rtl="0">
              <a:spcBef>
                <a:spcPts val="2133"/>
              </a:spcBef>
              <a:spcAft>
                <a:spcPts val="0"/>
              </a:spcAft>
              <a:buSzPts val="1800"/>
              <a:buFont typeface="Proxima Nova"/>
              <a:buChar char="○"/>
              <a:defRPr>
                <a:latin typeface="Proxima Nova"/>
                <a:ea typeface="Proxima Nova"/>
                <a:cs typeface="Proxima Nova"/>
                <a:sym typeface="Proxima Nova"/>
              </a:defRPr>
            </a:lvl4pPr>
            <a:lvl5pPr marL="3047924" lvl="4" indent="-457189" algn="ctr" rtl="0">
              <a:spcBef>
                <a:spcPts val="2133"/>
              </a:spcBef>
              <a:spcAft>
                <a:spcPts val="0"/>
              </a:spcAft>
              <a:buSzPts val="1800"/>
              <a:buFont typeface="Proxima Nova"/>
              <a:buChar char="◆"/>
              <a:defRPr>
                <a:latin typeface="Proxima Nova"/>
                <a:ea typeface="Proxima Nova"/>
                <a:cs typeface="Proxima Nova"/>
                <a:sym typeface="Proxima Nova"/>
              </a:defRPr>
            </a:lvl5pPr>
            <a:lvl6pPr marL="3657509" lvl="5" indent="-457189" algn="ctr" rtl="0">
              <a:spcBef>
                <a:spcPts val="2133"/>
              </a:spcBef>
              <a:spcAft>
                <a:spcPts val="0"/>
              </a:spcAft>
              <a:buSzPts val="1800"/>
              <a:buFont typeface="Proxima Nova"/>
              <a:buChar char="●"/>
              <a:defRPr>
                <a:latin typeface="Proxima Nova"/>
                <a:ea typeface="Proxima Nova"/>
                <a:cs typeface="Proxima Nova"/>
                <a:sym typeface="Proxima Nova"/>
              </a:defRPr>
            </a:lvl6pPr>
            <a:lvl7pPr marL="4267093" lvl="6" indent="-457189" algn="ctr" rtl="0">
              <a:spcBef>
                <a:spcPts val="2133"/>
              </a:spcBef>
              <a:spcAft>
                <a:spcPts val="0"/>
              </a:spcAft>
              <a:buSzPts val="1800"/>
              <a:buFont typeface="Proxima Nova"/>
              <a:buChar char="○"/>
              <a:defRPr>
                <a:latin typeface="Proxima Nova"/>
                <a:ea typeface="Proxima Nova"/>
                <a:cs typeface="Proxima Nova"/>
                <a:sym typeface="Proxima Nova"/>
              </a:defRPr>
            </a:lvl7pPr>
            <a:lvl8pPr marL="4876678" lvl="7" indent="-457189" algn="ctr" rtl="0">
              <a:spcBef>
                <a:spcPts val="2133"/>
              </a:spcBef>
              <a:spcAft>
                <a:spcPts val="0"/>
              </a:spcAft>
              <a:buSzPts val="1800"/>
              <a:buFont typeface="Proxima Nova"/>
              <a:buChar char="◆"/>
              <a:defRPr>
                <a:latin typeface="Proxima Nova"/>
                <a:ea typeface="Proxima Nova"/>
                <a:cs typeface="Proxima Nova"/>
                <a:sym typeface="Proxima Nova"/>
              </a:defRPr>
            </a:lvl8pPr>
            <a:lvl9pPr marL="5486263" lvl="8" indent="-457189" algn="ctr" rtl="0">
              <a:spcBef>
                <a:spcPts val="2133"/>
              </a:spcBef>
              <a:spcAft>
                <a:spcPts val="2133"/>
              </a:spcAft>
              <a:buSzPts val="1800"/>
              <a:buFont typeface="Proxima Nova"/>
              <a:buChar char="●"/>
              <a:defRPr>
                <a:latin typeface="Proxima Nova"/>
                <a:ea typeface="Proxima Nova"/>
                <a:cs typeface="Proxima Nova"/>
                <a:sym typeface="Proxima Nova"/>
              </a:defRPr>
            </a:lvl9pPr>
          </a:lstStyle>
          <a:p>
            <a:endParaRPr/>
          </a:p>
        </p:txBody>
      </p:sp>
      <p:pic>
        <p:nvPicPr>
          <p:cNvPr id="281" name="Google Shape;281;p62" descr="CfA_logo_lg.png"/>
          <p:cNvPicPr preferRelativeResize="0"/>
          <p:nvPr/>
        </p:nvPicPr>
        <p:blipFill>
          <a:blip r:embed="rId2">
            <a:alphaModFix/>
          </a:blip>
          <a:stretch>
            <a:fillRect/>
          </a:stretch>
        </p:blipFill>
        <p:spPr>
          <a:xfrm>
            <a:off x="10885601" y="6218933"/>
            <a:ext cx="1057735" cy="424499"/>
          </a:xfrm>
          <a:prstGeom prst="rect">
            <a:avLst/>
          </a:prstGeom>
          <a:noFill/>
          <a:ln>
            <a:noFill/>
          </a:ln>
        </p:spPr>
      </p:pic>
      <p:sp>
        <p:nvSpPr>
          <p:cNvPr id="282" name="Google Shape;282;p62"/>
          <p:cNvSpPr txBox="1">
            <a:spLocks noGrp="1"/>
          </p:cNvSpPr>
          <p:nvPr>
            <p:ph type="subTitle" idx="2"/>
          </p:nvPr>
        </p:nvSpPr>
        <p:spPr>
          <a:xfrm>
            <a:off x="4489500" y="6304097"/>
            <a:ext cx="6312000" cy="471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333" b="1">
                <a:solidFill>
                  <a:srgbClr val="FFFFFF"/>
                </a:solidFill>
                <a:highlight>
                  <a:srgbClr val="CF1B41"/>
                </a:highlight>
              </a:defRPr>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283" name="Google Shape;283;p6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284" name="Google Shape;284;p62"/>
          <p:cNvSpPr txBox="1">
            <a:spLocks noGrp="1"/>
          </p:cNvSpPr>
          <p:nvPr>
            <p:ph type="sldNum" idx="3"/>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41963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8"/>
            <a:ext cx="10972800" cy="113982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30725"/>
          </a:xfrm>
          <a:prstGeom prst="rect">
            <a:avLst/>
          </a:prstGeom>
        </p:spPr>
        <p:txBody>
          <a:bodyPr/>
          <a:lstStyle>
            <a:lvl1pPr>
              <a:buClr>
                <a:srgbClr val="1E4488"/>
              </a:buClr>
              <a:defRPr sz="2800"/>
            </a:lvl1pPr>
            <a:lvl2pPr>
              <a:buClr>
                <a:srgbClr val="57966B"/>
              </a:buClr>
              <a:defRPr sz="2400"/>
            </a:lvl2pPr>
            <a:lvl3pPr>
              <a:buClr>
                <a:srgbClr val="A4D18A"/>
              </a:buClr>
              <a:defRPr sz="2000"/>
            </a:lvl3pPr>
            <a:lvl4pPr>
              <a:buClr>
                <a:srgbClr val="A4D18A"/>
              </a:buClr>
              <a:defRPr sz="1800"/>
            </a:lvl4pPr>
            <a:lvl5pPr>
              <a:buClr>
                <a:srgbClr val="C3D5EC"/>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30725"/>
          </a:xfrm>
          <a:prstGeom prst="rect">
            <a:avLst/>
          </a:prstGeom>
        </p:spPr>
        <p:txBody>
          <a:bodyPr/>
          <a:lstStyle>
            <a:lvl1pPr>
              <a:buClr>
                <a:srgbClr val="1E4488"/>
              </a:buClr>
              <a:defRPr sz="2800"/>
            </a:lvl1pPr>
            <a:lvl2pPr>
              <a:buClr>
                <a:srgbClr val="57966B"/>
              </a:buClr>
              <a:defRPr sz="2400"/>
            </a:lvl2pPr>
            <a:lvl3pPr>
              <a:buClr>
                <a:srgbClr val="A4D18A"/>
              </a:buClr>
              <a:defRPr sz="2000"/>
            </a:lvl3pPr>
            <a:lvl4pPr>
              <a:buClr>
                <a:srgbClr val="A4D18A"/>
              </a:buClr>
              <a:defRPr sz="1800"/>
            </a:lvl4pPr>
            <a:lvl5pPr>
              <a:buClr>
                <a:srgbClr val="C3D5EC"/>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8400"/>
            <a:ext cx="2844800" cy="457200"/>
          </a:xfrm>
          <a:prstGeom prst="rect">
            <a:avLst/>
          </a:prstGeom>
          <a:ln/>
        </p:spPr>
        <p:txBody>
          <a:bodyPr/>
          <a:lstStyle>
            <a:lvl1pPr>
              <a:defRPr/>
            </a:lvl1pPr>
          </a:lstStyle>
          <a:p>
            <a:pPr>
              <a:defRPr/>
            </a:pPr>
            <a:endParaRPr lang="en-US">
              <a:solidFill>
                <a:prstClr val="black"/>
              </a:solidFill>
            </a:endParaRPr>
          </a:p>
        </p:txBody>
      </p:sp>
      <p:sp>
        <p:nvSpPr>
          <p:cNvPr id="6" name="Footer Placeholder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FECFDA-AD3B-4D3C-9F1E-169416199DFF}"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52359714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5"/>
        <p:cNvGrpSpPr/>
        <p:nvPr/>
      </p:nvGrpSpPr>
      <p:grpSpPr>
        <a:xfrm>
          <a:off x="0" y="0"/>
          <a:ext cx="0" cy="0"/>
          <a:chOff x="0" y="0"/>
          <a:chExt cx="0" cy="0"/>
        </a:xfrm>
      </p:grpSpPr>
      <p:pic>
        <p:nvPicPr>
          <p:cNvPr id="286" name="Google Shape;286;p63" descr="CfA_logo_lg.png"/>
          <p:cNvPicPr preferRelativeResize="0"/>
          <p:nvPr/>
        </p:nvPicPr>
        <p:blipFill>
          <a:blip r:embed="rId2">
            <a:alphaModFix/>
          </a:blip>
          <a:stretch>
            <a:fillRect/>
          </a:stretch>
        </p:blipFill>
        <p:spPr>
          <a:xfrm>
            <a:off x="10885601" y="6218933"/>
            <a:ext cx="1057735" cy="424499"/>
          </a:xfrm>
          <a:prstGeom prst="rect">
            <a:avLst/>
          </a:prstGeom>
          <a:noFill/>
          <a:ln>
            <a:noFill/>
          </a:ln>
        </p:spPr>
      </p:pic>
      <p:sp>
        <p:nvSpPr>
          <p:cNvPr id="287" name="Google Shape;287;p63"/>
          <p:cNvSpPr txBox="1"/>
          <p:nvPr/>
        </p:nvSpPr>
        <p:spPr>
          <a:xfrm>
            <a:off x="7494300" y="6304300"/>
            <a:ext cx="3307200" cy="471200"/>
          </a:xfrm>
          <a:prstGeom prst="rect">
            <a:avLst/>
          </a:prstGeom>
          <a:noFill/>
          <a:ln>
            <a:noFill/>
          </a:ln>
        </p:spPr>
        <p:txBody>
          <a:bodyPr spcFirstLastPara="1" wrap="square" lIns="121900" tIns="121900" rIns="121900" bIns="121900" anchor="b" anchorCtr="0">
            <a:noAutofit/>
          </a:bodyPr>
          <a:lstStyle/>
          <a:p>
            <a:pPr marL="0" lvl="0" indent="0" algn="r" rtl="0">
              <a:spcBef>
                <a:spcPts val="0"/>
              </a:spcBef>
              <a:spcAft>
                <a:spcPts val="0"/>
              </a:spcAft>
              <a:buNone/>
            </a:pPr>
            <a:endParaRPr sz="1333" b="1">
              <a:solidFill>
                <a:srgbClr val="FFFFFF"/>
              </a:solidFill>
              <a:highlight>
                <a:srgbClr val="CF1B41"/>
              </a:highlight>
              <a:latin typeface="Proxima Nova"/>
              <a:ea typeface="Proxima Nova"/>
              <a:cs typeface="Proxima Nova"/>
              <a:sym typeface="Proxima Nova"/>
            </a:endParaRPr>
          </a:p>
        </p:txBody>
      </p:sp>
      <p:sp>
        <p:nvSpPr>
          <p:cNvPr id="288" name="Google Shape;288;p63"/>
          <p:cNvSpPr txBox="1">
            <a:spLocks noGrp="1"/>
          </p:cNvSpPr>
          <p:nvPr>
            <p:ph type="subTitle" idx="1"/>
          </p:nvPr>
        </p:nvSpPr>
        <p:spPr>
          <a:xfrm>
            <a:off x="4489500" y="6304097"/>
            <a:ext cx="6312000" cy="471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333" b="1">
                <a:solidFill>
                  <a:srgbClr val="FFFFFF"/>
                </a:solidFill>
                <a:highlight>
                  <a:srgbClr val="CF1B41"/>
                </a:highlight>
              </a:defRPr>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289" name="Google Shape;289;p63"/>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290" name="Google Shape;290;p63"/>
          <p:cNvSpPr txBox="1">
            <a:spLocks noGrp="1"/>
          </p:cNvSpPr>
          <p:nvPr>
            <p:ph type="sldNum" idx="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8059722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91"/>
        <p:cNvGrpSpPr/>
        <p:nvPr/>
      </p:nvGrpSpPr>
      <p:grpSpPr>
        <a:xfrm>
          <a:off x="0" y="0"/>
          <a:ext cx="0" cy="0"/>
          <a:chOff x="0" y="0"/>
          <a:chExt cx="0" cy="0"/>
        </a:xfrm>
      </p:grpSpPr>
      <p:sp>
        <p:nvSpPr>
          <p:cNvPr id="292" name="Google Shape;292;p64"/>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93" name="Google Shape;293;p64"/>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128951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One column text 1">
  <p:cSld name="One column text 1">
    <p:spTree>
      <p:nvGrpSpPr>
        <p:cNvPr id="1" name="Shape 294"/>
        <p:cNvGrpSpPr/>
        <p:nvPr/>
      </p:nvGrpSpPr>
      <p:grpSpPr>
        <a:xfrm>
          <a:off x="0" y="0"/>
          <a:ext cx="0" cy="0"/>
          <a:chOff x="0" y="0"/>
          <a:chExt cx="0" cy="0"/>
        </a:xfrm>
      </p:grpSpPr>
      <p:sp>
        <p:nvSpPr>
          <p:cNvPr id="295" name="Google Shape;295;p65"/>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96" name="Google Shape;296;p65"/>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sz="1600"/>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297" name="Google Shape;297;p65"/>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3660553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298"/>
        <p:cNvGrpSpPr/>
        <p:nvPr/>
      </p:nvGrpSpPr>
      <p:grpSpPr>
        <a:xfrm>
          <a:off x="0" y="0"/>
          <a:ext cx="0" cy="0"/>
          <a:chOff x="0" y="0"/>
          <a:chExt cx="0" cy="0"/>
        </a:xfrm>
      </p:grpSpPr>
      <p:sp>
        <p:nvSpPr>
          <p:cNvPr id="299" name="Google Shape;299;p66"/>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997532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Main point 1">
  <p:cSld name="Main point 1">
    <p:bg>
      <p:bgPr>
        <a:solidFill>
          <a:srgbClr val="F5F5F6"/>
        </a:solidFill>
        <a:effectLst/>
      </p:bgPr>
    </p:bg>
    <p:spTree>
      <p:nvGrpSpPr>
        <p:cNvPr id="1" name="Shape 300"/>
        <p:cNvGrpSpPr/>
        <p:nvPr/>
      </p:nvGrpSpPr>
      <p:grpSpPr>
        <a:xfrm>
          <a:off x="0" y="0"/>
          <a:ext cx="0" cy="0"/>
          <a:chOff x="0" y="0"/>
          <a:chExt cx="0" cy="0"/>
        </a:xfrm>
      </p:grpSpPr>
      <p:sp>
        <p:nvSpPr>
          <p:cNvPr id="301" name="Google Shape;301;p67"/>
          <p:cNvSpPr txBox="1">
            <a:spLocks noGrp="1"/>
          </p:cNvSpPr>
          <p:nvPr>
            <p:ph type="title"/>
          </p:nvPr>
        </p:nvSpPr>
        <p:spPr>
          <a:xfrm>
            <a:off x="774600" y="600200"/>
            <a:ext cx="10642800" cy="54544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Clr>
                <a:srgbClr val="0E77AC"/>
              </a:buClr>
              <a:buSzPts val="3000"/>
              <a:buFont typeface="IBM Plex Sans Medium"/>
              <a:buNone/>
              <a:defRPr sz="4000">
                <a:solidFill>
                  <a:srgbClr val="0E77AC"/>
                </a:solidFill>
                <a:latin typeface="IBM Plex Sans Medium"/>
                <a:ea typeface="IBM Plex Sans Medium"/>
                <a:cs typeface="IBM Plex Sans Medium"/>
                <a:sym typeface="IBM Plex Sans Medium"/>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2" name="Google Shape;302;p67"/>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6708684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Main point 1 1">
  <p:cSld name="Main point 1 1">
    <p:spTree>
      <p:nvGrpSpPr>
        <p:cNvPr id="1" name="Shape 303"/>
        <p:cNvGrpSpPr/>
        <p:nvPr/>
      </p:nvGrpSpPr>
      <p:grpSpPr>
        <a:xfrm>
          <a:off x="0" y="0"/>
          <a:ext cx="0" cy="0"/>
          <a:chOff x="0" y="0"/>
          <a:chExt cx="0" cy="0"/>
        </a:xfrm>
      </p:grpSpPr>
      <p:sp>
        <p:nvSpPr>
          <p:cNvPr id="304" name="Google Shape;304;p68"/>
          <p:cNvSpPr txBox="1">
            <a:spLocks noGrp="1"/>
          </p:cNvSpPr>
          <p:nvPr>
            <p:ph type="title"/>
          </p:nvPr>
        </p:nvSpPr>
        <p:spPr>
          <a:xfrm>
            <a:off x="653667" y="600200"/>
            <a:ext cx="10842800" cy="5454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1pPr>
            <a:lvl2pPr lvl="1"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2pPr>
            <a:lvl3pPr lvl="2"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3pPr>
            <a:lvl4pPr lvl="3"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4pPr>
            <a:lvl5pPr lvl="4"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5pPr>
            <a:lvl6pPr lvl="5"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6pPr>
            <a:lvl7pPr lvl="6"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7pPr>
            <a:lvl8pPr lvl="7"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8pPr>
            <a:lvl9pPr lvl="8"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9pPr>
          </a:lstStyle>
          <a:p>
            <a:endParaRPr/>
          </a:p>
        </p:txBody>
      </p:sp>
      <p:cxnSp>
        <p:nvCxnSpPr>
          <p:cNvPr id="305" name="Google Shape;305;p68"/>
          <p:cNvCxnSpPr/>
          <p:nvPr/>
        </p:nvCxnSpPr>
        <p:spPr>
          <a:xfrm>
            <a:off x="415600" y="6216251"/>
            <a:ext cx="11328800" cy="0"/>
          </a:xfrm>
          <a:prstGeom prst="straightConnector1">
            <a:avLst/>
          </a:prstGeom>
          <a:noFill/>
          <a:ln w="9525" cap="flat" cmpd="sng">
            <a:solidFill>
              <a:srgbClr val="595959"/>
            </a:solidFill>
            <a:prstDash val="solid"/>
            <a:round/>
            <a:headEnd type="none" w="med" len="med"/>
            <a:tailEnd type="none" w="med" len="med"/>
          </a:ln>
        </p:spPr>
      </p:cxnSp>
      <p:sp>
        <p:nvSpPr>
          <p:cNvPr id="306" name="Google Shape;306;p68"/>
          <p:cNvSpPr txBox="1">
            <a:spLocks noGrp="1"/>
          </p:cNvSpPr>
          <p:nvPr>
            <p:ph type="subTitle" idx="1"/>
          </p:nvPr>
        </p:nvSpPr>
        <p:spPr>
          <a:xfrm>
            <a:off x="8939633" y="6216267"/>
            <a:ext cx="2906400" cy="51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200">
                <a:solidFill>
                  <a:srgbClr val="0C477F"/>
                </a:solidFill>
              </a:defRPr>
            </a:lvl1pPr>
            <a:lvl2pPr lvl="1" algn="r" rtl="0">
              <a:spcBef>
                <a:spcPts val="2133"/>
              </a:spcBef>
              <a:spcAft>
                <a:spcPts val="0"/>
              </a:spcAft>
              <a:buNone/>
              <a:defRPr sz="1200"/>
            </a:lvl2pPr>
            <a:lvl3pPr lvl="2" algn="r" rtl="0">
              <a:spcBef>
                <a:spcPts val="2133"/>
              </a:spcBef>
              <a:spcAft>
                <a:spcPts val="0"/>
              </a:spcAft>
              <a:buNone/>
              <a:defRPr sz="1200"/>
            </a:lvl3pPr>
            <a:lvl4pPr lvl="3" algn="r" rtl="0">
              <a:spcBef>
                <a:spcPts val="2133"/>
              </a:spcBef>
              <a:spcAft>
                <a:spcPts val="0"/>
              </a:spcAft>
              <a:buNone/>
              <a:defRPr sz="1200"/>
            </a:lvl4pPr>
            <a:lvl5pPr lvl="4" algn="r" rtl="0">
              <a:spcBef>
                <a:spcPts val="2133"/>
              </a:spcBef>
              <a:spcAft>
                <a:spcPts val="0"/>
              </a:spcAft>
              <a:buNone/>
              <a:defRPr sz="1200"/>
            </a:lvl5pPr>
            <a:lvl6pPr lvl="5" algn="r" rtl="0">
              <a:spcBef>
                <a:spcPts val="2133"/>
              </a:spcBef>
              <a:spcAft>
                <a:spcPts val="0"/>
              </a:spcAft>
              <a:buNone/>
              <a:defRPr sz="1200"/>
            </a:lvl6pPr>
            <a:lvl7pPr lvl="6" algn="r" rtl="0">
              <a:spcBef>
                <a:spcPts val="2133"/>
              </a:spcBef>
              <a:spcAft>
                <a:spcPts val="0"/>
              </a:spcAft>
              <a:buNone/>
              <a:defRPr sz="1200"/>
            </a:lvl7pPr>
            <a:lvl8pPr lvl="7" algn="r" rtl="0">
              <a:spcBef>
                <a:spcPts val="2133"/>
              </a:spcBef>
              <a:spcAft>
                <a:spcPts val="0"/>
              </a:spcAft>
              <a:buNone/>
              <a:defRPr sz="1200"/>
            </a:lvl8pPr>
            <a:lvl9pPr lvl="8" algn="r" rtl="0">
              <a:spcBef>
                <a:spcPts val="2133"/>
              </a:spcBef>
              <a:spcAft>
                <a:spcPts val="2133"/>
              </a:spcAft>
              <a:buNone/>
              <a:defRPr sz="1200"/>
            </a:lvl9pPr>
          </a:lstStyle>
          <a:p>
            <a:endParaRPr/>
          </a:p>
        </p:txBody>
      </p:sp>
      <p:sp>
        <p:nvSpPr>
          <p:cNvPr id="307" name="Google Shape;307;p68"/>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8322594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Main point 1 2">
  <p:cSld name="Main point 1 2">
    <p:spTree>
      <p:nvGrpSpPr>
        <p:cNvPr id="1" name="Shape 308"/>
        <p:cNvGrpSpPr/>
        <p:nvPr/>
      </p:nvGrpSpPr>
      <p:grpSpPr>
        <a:xfrm>
          <a:off x="0" y="0"/>
          <a:ext cx="0" cy="0"/>
          <a:chOff x="0" y="0"/>
          <a:chExt cx="0" cy="0"/>
        </a:xfrm>
      </p:grpSpPr>
      <p:sp>
        <p:nvSpPr>
          <p:cNvPr id="309" name="Google Shape;309;p69"/>
          <p:cNvSpPr txBox="1">
            <a:spLocks noGrp="1"/>
          </p:cNvSpPr>
          <p:nvPr>
            <p:ph type="title"/>
          </p:nvPr>
        </p:nvSpPr>
        <p:spPr>
          <a:xfrm>
            <a:off x="653667" y="600200"/>
            <a:ext cx="10842800" cy="5454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1pPr>
            <a:lvl2pPr lvl="1"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2pPr>
            <a:lvl3pPr lvl="2"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3pPr>
            <a:lvl4pPr lvl="3"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4pPr>
            <a:lvl5pPr lvl="4"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5pPr>
            <a:lvl6pPr lvl="5"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6pPr>
            <a:lvl7pPr lvl="6"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7pPr>
            <a:lvl8pPr lvl="7"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8pPr>
            <a:lvl9pPr lvl="8"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9pPr>
          </a:lstStyle>
          <a:p>
            <a:endParaRPr/>
          </a:p>
        </p:txBody>
      </p:sp>
      <p:cxnSp>
        <p:nvCxnSpPr>
          <p:cNvPr id="310" name="Google Shape;310;p69"/>
          <p:cNvCxnSpPr/>
          <p:nvPr/>
        </p:nvCxnSpPr>
        <p:spPr>
          <a:xfrm>
            <a:off x="415600" y="6216251"/>
            <a:ext cx="11328800" cy="0"/>
          </a:xfrm>
          <a:prstGeom prst="straightConnector1">
            <a:avLst/>
          </a:prstGeom>
          <a:noFill/>
          <a:ln w="9525" cap="flat" cmpd="sng">
            <a:solidFill>
              <a:srgbClr val="595959"/>
            </a:solidFill>
            <a:prstDash val="solid"/>
            <a:round/>
            <a:headEnd type="none" w="med" len="med"/>
            <a:tailEnd type="none" w="med" len="med"/>
          </a:ln>
        </p:spPr>
      </p:cxnSp>
      <p:sp>
        <p:nvSpPr>
          <p:cNvPr id="311" name="Google Shape;311;p69"/>
          <p:cNvSpPr txBox="1">
            <a:spLocks noGrp="1"/>
          </p:cNvSpPr>
          <p:nvPr>
            <p:ph type="subTitle" idx="1"/>
          </p:nvPr>
        </p:nvSpPr>
        <p:spPr>
          <a:xfrm>
            <a:off x="8939633" y="6216267"/>
            <a:ext cx="2906400" cy="51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200">
                <a:solidFill>
                  <a:srgbClr val="0C477F"/>
                </a:solidFill>
              </a:defRPr>
            </a:lvl1pPr>
            <a:lvl2pPr lvl="1" algn="r" rtl="0">
              <a:spcBef>
                <a:spcPts val="2133"/>
              </a:spcBef>
              <a:spcAft>
                <a:spcPts val="0"/>
              </a:spcAft>
              <a:buNone/>
              <a:defRPr sz="1200"/>
            </a:lvl2pPr>
            <a:lvl3pPr lvl="2" algn="r" rtl="0">
              <a:spcBef>
                <a:spcPts val="2133"/>
              </a:spcBef>
              <a:spcAft>
                <a:spcPts val="0"/>
              </a:spcAft>
              <a:buNone/>
              <a:defRPr sz="1200"/>
            </a:lvl3pPr>
            <a:lvl4pPr lvl="3" algn="r" rtl="0">
              <a:spcBef>
                <a:spcPts val="2133"/>
              </a:spcBef>
              <a:spcAft>
                <a:spcPts val="0"/>
              </a:spcAft>
              <a:buNone/>
              <a:defRPr sz="1200"/>
            </a:lvl4pPr>
            <a:lvl5pPr lvl="4" algn="r" rtl="0">
              <a:spcBef>
                <a:spcPts val="2133"/>
              </a:spcBef>
              <a:spcAft>
                <a:spcPts val="0"/>
              </a:spcAft>
              <a:buNone/>
              <a:defRPr sz="1200"/>
            </a:lvl5pPr>
            <a:lvl6pPr lvl="5" algn="r" rtl="0">
              <a:spcBef>
                <a:spcPts val="2133"/>
              </a:spcBef>
              <a:spcAft>
                <a:spcPts val="0"/>
              </a:spcAft>
              <a:buNone/>
              <a:defRPr sz="1200"/>
            </a:lvl6pPr>
            <a:lvl7pPr lvl="6" algn="r" rtl="0">
              <a:spcBef>
                <a:spcPts val="2133"/>
              </a:spcBef>
              <a:spcAft>
                <a:spcPts val="0"/>
              </a:spcAft>
              <a:buNone/>
              <a:defRPr sz="1200"/>
            </a:lvl7pPr>
            <a:lvl8pPr lvl="7" algn="r" rtl="0">
              <a:spcBef>
                <a:spcPts val="2133"/>
              </a:spcBef>
              <a:spcAft>
                <a:spcPts val="0"/>
              </a:spcAft>
              <a:buNone/>
              <a:defRPr sz="1200"/>
            </a:lvl8pPr>
            <a:lvl9pPr lvl="8" algn="r" rtl="0">
              <a:spcBef>
                <a:spcPts val="2133"/>
              </a:spcBef>
              <a:spcAft>
                <a:spcPts val="2133"/>
              </a:spcAft>
              <a:buNone/>
              <a:defRPr sz="1200"/>
            </a:lvl9pPr>
          </a:lstStyle>
          <a:p>
            <a:endParaRPr/>
          </a:p>
        </p:txBody>
      </p:sp>
      <p:sp>
        <p:nvSpPr>
          <p:cNvPr id="312" name="Google Shape;312;p69"/>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7128308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Main point 1 3">
  <p:cSld name="Main point 1 3">
    <p:spTree>
      <p:nvGrpSpPr>
        <p:cNvPr id="1" name="Shape 313"/>
        <p:cNvGrpSpPr/>
        <p:nvPr/>
      </p:nvGrpSpPr>
      <p:grpSpPr>
        <a:xfrm>
          <a:off x="0" y="0"/>
          <a:ext cx="0" cy="0"/>
          <a:chOff x="0" y="0"/>
          <a:chExt cx="0" cy="0"/>
        </a:xfrm>
      </p:grpSpPr>
      <p:sp>
        <p:nvSpPr>
          <p:cNvPr id="314" name="Google Shape;314;p70"/>
          <p:cNvSpPr txBox="1">
            <a:spLocks noGrp="1"/>
          </p:cNvSpPr>
          <p:nvPr>
            <p:ph type="title"/>
          </p:nvPr>
        </p:nvSpPr>
        <p:spPr>
          <a:xfrm>
            <a:off x="653667" y="600200"/>
            <a:ext cx="10842800" cy="5454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1pPr>
            <a:lvl2pPr lvl="1"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2pPr>
            <a:lvl3pPr lvl="2"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3pPr>
            <a:lvl4pPr lvl="3"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4pPr>
            <a:lvl5pPr lvl="4"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5pPr>
            <a:lvl6pPr lvl="5"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6pPr>
            <a:lvl7pPr lvl="6"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7pPr>
            <a:lvl8pPr lvl="7"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8pPr>
            <a:lvl9pPr lvl="8"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9pPr>
          </a:lstStyle>
          <a:p>
            <a:endParaRPr/>
          </a:p>
        </p:txBody>
      </p:sp>
      <p:cxnSp>
        <p:nvCxnSpPr>
          <p:cNvPr id="315" name="Google Shape;315;p70"/>
          <p:cNvCxnSpPr/>
          <p:nvPr/>
        </p:nvCxnSpPr>
        <p:spPr>
          <a:xfrm>
            <a:off x="415600" y="6216251"/>
            <a:ext cx="11328800" cy="0"/>
          </a:xfrm>
          <a:prstGeom prst="straightConnector1">
            <a:avLst/>
          </a:prstGeom>
          <a:noFill/>
          <a:ln w="9525" cap="flat" cmpd="sng">
            <a:solidFill>
              <a:srgbClr val="595959"/>
            </a:solidFill>
            <a:prstDash val="solid"/>
            <a:round/>
            <a:headEnd type="none" w="med" len="med"/>
            <a:tailEnd type="none" w="med" len="med"/>
          </a:ln>
        </p:spPr>
      </p:cxnSp>
      <p:sp>
        <p:nvSpPr>
          <p:cNvPr id="316" name="Google Shape;316;p70"/>
          <p:cNvSpPr txBox="1">
            <a:spLocks noGrp="1"/>
          </p:cNvSpPr>
          <p:nvPr>
            <p:ph type="subTitle" idx="1"/>
          </p:nvPr>
        </p:nvSpPr>
        <p:spPr>
          <a:xfrm>
            <a:off x="8939633" y="6216267"/>
            <a:ext cx="2906400" cy="51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200">
                <a:solidFill>
                  <a:srgbClr val="0C477F"/>
                </a:solidFill>
              </a:defRPr>
            </a:lvl1pPr>
            <a:lvl2pPr lvl="1" algn="r" rtl="0">
              <a:spcBef>
                <a:spcPts val="2133"/>
              </a:spcBef>
              <a:spcAft>
                <a:spcPts val="0"/>
              </a:spcAft>
              <a:buNone/>
              <a:defRPr sz="1200"/>
            </a:lvl2pPr>
            <a:lvl3pPr lvl="2" algn="r" rtl="0">
              <a:spcBef>
                <a:spcPts val="2133"/>
              </a:spcBef>
              <a:spcAft>
                <a:spcPts val="0"/>
              </a:spcAft>
              <a:buNone/>
              <a:defRPr sz="1200"/>
            </a:lvl3pPr>
            <a:lvl4pPr lvl="3" algn="r" rtl="0">
              <a:spcBef>
                <a:spcPts val="2133"/>
              </a:spcBef>
              <a:spcAft>
                <a:spcPts val="0"/>
              </a:spcAft>
              <a:buNone/>
              <a:defRPr sz="1200"/>
            </a:lvl4pPr>
            <a:lvl5pPr lvl="4" algn="r" rtl="0">
              <a:spcBef>
                <a:spcPts val="2133"/>
              </a:spcBef>
              <a:spcAft>
                <a:spcPts val="0"/>
              </a:spcAft>
              <a:buNone/>
              <a:defRPr sz="1200"/>
            </a:lvl5pPr>
            <a:lvl6pPr lvl="5" algn="r" rtl="0">
              <a:spcBef>
                <a:spcPts val="2133"/>
              </a:spcBef>
              <a:spcAft>
                <a:spcPts val="0"/>
              </a:spcAft>
              <a:buNone/>
              <a:defRPr sz="1200"/>
            </a:lvl6pPr>
            <a:lvl7pPr lvl="6" algn="r" rtl="0">
              <a:spcBef>
                <a:spcPts val="2133"/>
              </a:spcBef>
              <a:spcAft>
                <a:spcPts val="0"/>
              </a:spcAft>
              <a:buNone/>
              <a:defRPr sz="1200"/>
            </a:lvl7pPr>
            <a:lvl8pPr lvl="7" algn="r" rtl="0">
              <a:spcBef>
                <a:spcPts val="2133"/>
              </a:spcBef>
              <a:spcAft>
                <a:spcPts val="0"/>
              </a:spcAft>
              <a:buNone/>
              <a:defRPr sz="1200"/>
            </a:lvl8pPr>
            <a:lvl9pPr lvl="8" algn="r" rtl="0">
              <a:spcBef>
                <a:spcPts val="2133"/>
              </a:spcBef>
              <a:spcAft>
                <a:spcPts val="2133"/>
              </a:spcAft>
              <a:buNone/>
              <a:defRPr sz="1200"/>
            </a:lvl9pPr>
          </a:lstStyle>
          <a:p>
            <a:endParaRPr/>
          </a:p>
        </p:txBody>
      </p:sp>
      <p:sp>
        <p:nvSpPr>
          <p:cNvPr id="317" name="Google Shape;317;p70"/>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077200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Main point 1 4">
  <p:cSld name="Main point 1 4">
    <p:spTree>
      <p:nvGrpSpPr>
        <p:cNvPr id="1" name="Shape 318"/>
        <p:cNvGrpSpPr/>
        <p:nvPr/>
      </p:nvGrpSpPr>
      <p:grpSpPr>
        <a:xfrm>
          <a:off x="0" y="0"/>
          <a:ext cx="0" cy="0"/>
          <a:chOff x="0" y="0"/>
          <a:chExt cx="0" cy="0"/>
        </a:xfrm>
      </p:grpSpPr>
      <p:sp>
        <p:nvSpPr>
          <p:cNvPr id="319" name="Google Shape;319;p71"/>
          <p:cNvSpPr txBox="1">
            <a:spLocks noGrp="1"/>
          </p:cNvSpPr>
          <p:nvPr>
            <p:ph type="title"/>
          </p:nvPr>
        </p:nvSpPr>
        <p:spPr>
          <a:xfrm>
            <a:off x="653667" y="600200"/>
            <a:ext cx="10842800" cy="5454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1pPr>
            <a:lvl2pPr lvl="1"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2pPr>
            <a:lvl3pPr lvl="2"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3pPr>
            <a:lvl4pPr lvl="3"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4pPr>
            <a:lvl5pPr lvl="4"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5pPr>
            <a:lvl6pPr lvl="5"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6pPr>
            <a:lvl7pPr lvl="6"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7pPr>
            <a:lvl8pPr lvl="7"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8pPr>
            <a:lvl9pPr lvl="8"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9pPr>
          </a:lstStyle>
          <a:p>
            <a:endParaRPr/>
          </a:p>
        </p:txBody>
      </p:sp>
      <p:cxnSp>
        <p:nvCxnSpPr>
          <p:cNvPr id="320" name="Google Shape;320;p71"/>
          <p:cNvCxnSpPr/>
          <p:nvPr/>
        </p:nvCxnSpPr>
        <p:spPr>
          <a:xfrm>
            <a:off x="415600" y="6216251"/>
            <a:ext cx="11328800" cy="0"/>
          </a:xfrm>
          <a:prstGeom prst="straightConnector1">
            <a:avLst/>
          </a:prstGeom>
          <a:noFill/>
          <a:ln w="9525" cap="flat" cmpd="sng">
            <a:solidFill>
              <a:srgbClr val="595959"/>
            </a:solidFill>
            <a:prstDash val="solid"/>
            <a:round/>
            <a:headEnd type="none" w="med" len="med"/>
            <a:tailEnd type="none" w="med" len="med"/>
          </a:ln>
        </p:spPr>
      </p:cxnSp>
      <p:sp>
        <p:nvSpPr>
          <p:cNvPr id="321" name="Google Shape;321;p71"/>
          <p:cNvSpPr txBox="1">
            <a:spLocks noGrp="1"/>
          </p:cNvSpPr>
          <p:nvPr>
            <p:ph type="subTitle" idx="1"/>
          </p:nvPr>
        </p:nvSpPr>
        <p:spPr>
          <a:xfrm>
            <a:off x="8939633" y="6216267"/>
            <a:ext cx="2906400" cy="51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200">
                <a:solidFill>
                  <a:srgbClr val="0C477F"/>
                </a:solidFill>
              </a:defRPr>
            </a:lvl1pPr>
            <a:lvl2pPr lvl="1" algn="r" rtl="0">
              <a:spcBef>
                <a:spcPts val="2133"/>
              </a:spcBef>
              <a:spcAft>
                <a:spcPts val="0"/>
              </a:spcAft>
              <a:buNone/>
              <a:defRPr sz="1200"/>
            </a:lvl2pPr>
            <a:lvl3pPr lvl="2" algn="r" rtl="0">
              <a:spcBef>
                <a:spcPts val="2133"/>
              </a:spcBef>
              <a:spcAft>
                <a:spcPts val="0"/>
              </a:spcAft>
              <a:buNone/>
              <a:defRPr sz="1200"/>
            </a:lvl3pPr>
            <a:lvl4pPr lvl="3" algn="r" rtl="0">
              <a:spcBef>
                <a:spcPts val="2133"/>
              </a:spcBef>
              <a:spcAft>
                <a:spcPts val="0"/>
              </a:spcAft>
              <a:buNone/>
              <a:defRPr sz="1200"/>
            </a:lvl4pPr>
            <a:lvl5pPr lvl="4" algn="r" rtl="0">
              <a:spcBef>
                <a:spcPts val="2133"/>
              </a:spcBef>
              <a:spcAft>
                <a:spcPts val="0"/>
              </a:spcAft>
              <a:buNone/>
              <a:defRPr sz="1200"/>
            </a:lvl5pPr>
            <a:lvl6pPr lvl="5" algn="r" rtl="0">
              <a:spcBef>
                <a:spcPts val="2133"/>
              </a:spcBef>
              <a:spcAft>
                <a:spcPts val="0"/>
              </a:spcAft>
              <a:buNone/>
              <a:defRPr sz="1200"/>
            </a:lvl6pPr>
            <a:lvl7pPr lvl="6" algn="r" rtl="0">
              <a:spcBef>
                <a:spcPts val="2133"/>
              </a:spcBef>
              <a:spcAft>
                <a:spcPts val="0"/>
              </a:spcAft>
              <a:buNone/>
              <a:defRPr sz="1200"/>
            </a:lvl7pPr>
            <a:lvl8pPr lvl="7" algn="r" rtl="0">
              <a:spcBef>
                <a:spcPts val="2133"/>
              </a:spcBef>
              <a:spcAft>
                <a:spcPts val="0"/>
              </a:spcAft>
              <a:buNone/>
              <a:defRPr sz="1200"/>
            </a:lvl8pPr>
            <a:lvl9pPr lvl="8" algn="r" rtl="0">
              <a:spcBef>
                <a:spcPts val="2133"/>
              </a:spcBef>
              <a:spcAft>
                <a:spcPts val="2133"/>
              </a:spcAft>
              <a:buNone/>
              <a:defRPr sz="1200"/>
            </a:lvl9pPr>
          </a:lstStyle>
          <a:p>
            <a:endParaRPr/>
          </a:p>
        </p:txBody>
      </p:sp>
      <p:sp>
        <p:nvSpPr>
          <p:cNvPr id="322" name="Google Shape;322;p71"/>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9791999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Blank 2">
  <p:cSld name="Blank 2">
    <p:spTree>
      <p:nvGrpSpPr>
        <p:cNvPr id="1" name="Shape 323"/>
        <p:cNvGrpSpPr/>
        <p:nvPr/>
      </p:nvGrpSpPr>
      <p:grpSpPr>
        <a:xfrm>
          <a:off x="0" y="0"/>
          <a:ext cx="0" cy="0"/>
          <a:chOff x="0" y="0"/>
          <a:chExt cx="0" cy="0"/>
        </a:xfrm>
      </p:grpSpPr>
      <p:sp>
        <p:nvSpPr>
          <p:cNvPr id="324" name="Google Shape;324;p72"/>
          <p:cNvSpPr txBox="1"/>
          <p:nvPr/>
        </p:nvSpPr>
        <p:spPr>
          <a:xfrm>
            <a:off x="7494300" y="6304300"/>
            <a:ext cx="3307200" cy="471200"/>
          </a:xfrm>
          <a:prstGeom prst="rect">
            <a:avLst/>
          </a:prstGeom>
          <a:noFill/>
          <a:ln>
            <a:noFill/>
          </a:ln>
        </p:spPr>
        <p:txBody>
          <a:bodyPr spcFirstLastPara="1" wrap="square" lIns="121900" tIns="121900" rIns="121900" bIns="121900" anchor="b" anchorCtr="0">
            <a:noAutofit/>
          </a:bodyPr>
          <a:lstStyle/>
          <a:p>
            <a:pPr marL="0" lvl="0" indent="0" algn="r" rtl="0">
              <a:spcBef>
                <a:spcPts val="0"/>
              </a:spcBef>
              <a:spcAft>
                <a:spcPts val="0"/>
              </a:spcAft>
              <a:buNone/>
            </a:pPr>
            <a:endParaRPr sz="1333" b="1">
              <a:solidFill>
                <a:srgbClr val="FFFFFF"/>
              </a:solidFill>
              <a:highlight>
                <a:srgbClr val="CF1B41"/>
              </a:highlight>
              <a:latin typeface="Proxima Nova"/>
              <a:ea typeface="Proxima Nova"/>
              <a:cs typeface="Proxima Nova"/>
              <a:sym typeface="Proxima Nova"/>
            </a:endParaRPr>
          </a:p>
        </p:txBody>
      </p:sp>
      <p:sp>
        <p:nvSpPr>
          <p:cNvPr id="325" name="Google Shape;325;p72"/>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16695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C6F9EB"/>
        </a:solidFill>
        <a:effectLst/>
      </p:bgPr>
    </p:bg>
    <p:spTree>
      <p:nvGrpSpPr>
        <p:cNvPr id="1" name="Shape 652"/>
        <p:cNvGrpSpPr/>
        <p:nvPr/>
      </p:nvGrpSpPr>
      <p:grpSpPr>
        <a:xfrm>
          <a:off x="0" y="0"/>
          <a:ext cx="0" cy="0"/>
          <a:chOff x="0" y="0"/>
          <a:chExt cx="0" cy="0"/>
        </a:xfrm>
      </p:grpSpPr>
      <p:pic>
        <p:nvPicPr>
          <p:cNvPr id="653" name="Google Shape;653;p154"/>
          <p:cNvPicPr preferRelativeResize="0"/>
          <p:nvPr/>
        </p:nvPicPr>
        <p:blipFill rotWithShape="1">
          <a:blip r:embed="rId2">
            <a:alphaModFix/>
          </a:blip>
          <a:srcRect r="4734"/>
          <a:stretch/>
        </p:blipFill>
        <p:spPr>
          <a:xfrm>
            <a:off x="7633301" y="2216234"/>
            <a:ext cx="4558700" cy="4641767"/>
          </a:xfrm>
          <a:prstGeom prst="rect">
            <a:avLst/>
          </a:prstGeom>
          <a:noFill/>
          <a:ln>
            <a:noFill/>
          </a:ln>
        </p:spPr>
      </p:pic>
      <p:sp>
        <p:nvSpPr>
          <p:cNvPr id="654" name="Google Shape;654;p154"/>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0000"/>
              </a:buClr>
              <a:buSzPts val="6000"/>
              <a:buFont typeface="Proxima Nova"/>
              <a:buNone/>
              <a:defRPr sz="8000" b="1">
                <a:solidFill>
                  <a:srgbClr val="000000"/>
                </a:solidFill>
                <a:highlight>
                  <a:srgbClr val="FFFFFF"/>
                </a:highlight>
                <a:latin typeface="Proxima Nova"/>
                <a:ea typeface="Proxima Nova"/>
                <a:cs typeface="Proxima Nova"/>
                <a:sym typeface="Proxima Nova"/>
              </a:defRPr>
            </a:lvl1pPr>
            <a:lvl2pPr lvl="1" rtl="0">
              <a:spcBef>
                <a:spcPts val="0"/>
              </a:spcBef>
              <a:spcAft>
                <a:spcPts val="0"/>
              </a:spcAft>
              <a:buClr>
                <a:srgbClr val="FFFFFF"/>
              </a:buClr>
              <a:buSzPts val="6000"/>
              <a:buNone/>
              <a:defRPr sz="8000" b="1">
                <a:solidFill>
                  <a:srgbClr val="FFFFFF"/>
                </a:solidFill>
              </a:defRPr>
            </a:lvl2pPr>
            <a:lvl3pPr lvl="2" rtl="0">
              <a:spcBef>
                <a:spcPts val="0"/>
              </a:spcBef>
              <a:spcAft>
                <a:spcPts val="0"/>
              </a:spcAft>
              <a:buClr>
                <a:srgbClr val="FFFFFF"/>
              </a:buClr>
              <a:buSzPts val="6000"/>
              <a:buNone/>
              <a:defRPr sz="8000" b="1">
                <a:solidFill>
                  <a:srgbClr val="FFFFFF"/>
                </a:solidFill>
              </a:defRPr>
            </a:lvl3pPr>
            <a:lvl4pPr lvl="3" rtl="0">
              <a:spcBef>
                <a:spcPts val="0"/>
              </a:spcBef>
              <a:spcAft>
                <a:spcPts val="0"/>
              </a:spcAft>
              <a:buClr>
                <a:srgbClr val="FFFFFF"/>
              </a:buClr>
              <a:buSzPts val="6000"/>
              <a:buNone/>
              <a:defRPr sz="8000" b="1">
                <a:solidFill>
                  <a:srgbClr val="FFFFFF"/>
                </a:solidFill>
              </a:defRPr>
            </a:lvl4pPr>
            <a:lvl5pPr lvl="4" rtl="0">
              <a:spcBef>
                <a:spcPts val="0"/>
              </a:spcBef>
              <a:spcAft>
                <a:spcPts val="0"/>
              </a:spcAft>
              <a:buClr>
                <a:srgbClr val="FFFFFF"/>
              </a:buClr>
              <a:buSzPts val="6000"/>
              <a:buNone/>
              <a:defRPr sz="8000" b="1">
                <a:solidFill>
                  <a:srgbClr val="FFFFFF"/>
                </a:solidFill>
              </a:defRPr>
            </a:lvl5pPr>
            <a:lvl6pPr lvl="5" rtl="0">
              <a:spcBef>
                <a:spcPts val="0"/>
              </a:spcBef>
              <a:spcAft>
                <a:spcPts val="0"/>
              </a:spcAft>
              <a:buClr>
                <a:srgbClr val="FFFFFF"/>
              </a:buClr>
              <a:buSzPts val="6000"/>
              <a:buNone/>
              <a:defRPr sz="8000" b="1">
                <a:solidFill>
                  <a:srgbClr val="FFFFFF"/>
                </a:solidFill>
              </a:defRPr>
            </a:lvl6pPr>
            <a:lvl7pPr lvl="6" rtl="0">
              <a:spcBef>
                <a:spcPts val="0"/>
              </a:spcBef>
              <a:spcAft>
                <a:spcPts val="0"/>
              </a:spcAft>
              <a:buClr>
                <a:srgbClr val="FFFFFF"/>
              </a:buClr>
              <a:buSzPts val="6000"/>
              <a:buNone/>
              <a:defRPr sz="8000" b="1">
                <a:solidFill>
                  <a:srgbClr val="FFFFFF"/>
                </a:solidFill>
              </a:defRPr>
            </a:lvl7pPr>
            <a:lvl8pPr lvl="7" rtl="0">
              <a:spcBef>
                <a:spcPts val="0"/>
              </a:spcBef>
              <a:spcAft>
                <a:spcPts val="0"/>
              </a:spcAft>
              <a:buClr>
                <a:srgbClr val="FFFFFF"/>
              </a:buClr>
              <a:buSzPts val="6000"/>
              <a:buNone/>
              <a:defRPr sz="8000" b="1">
                <a:solidFill>
                  <a:srgbClr val="FFFFFF"/>
                </a:solidFill>
              </a:defRPr>
            </a:lvl8pPr>
            <a:lvl9pPr lvl="8" rtl="0">
              <a:spcBef>
                <a:spcPts val="0"/>
              </a:spcBef>
              <a:spcAft>
                <a:spcPts val="0"/>
              </a:spcAft>
              <a:buClr>
                <a:srgbClr val="FFFFFF"/>
              </a:buClr>
              <a:buSzPts val="6000"/>
              <a:buNone/>
              <a:defRPr sz="8000" b="1">
                <a:solidFill>
                  <a:srgbClr val="FFFFFF"/>
                </a:solidFill>
              </a:defRPr>
            </a:lvl9pPr>
          </a:lstStyle>
          <a:p>
            <a:endParaRPr/>
          </a:p>
        </p:txBody>
      </p:sp>
      <p:sp>
        <p:nvSpPr>
          <p:cNvPr id="655" name="Google Shape;655;p154"/>
          <p:cNvSpPr txBox="1">
            <a:spLocks noGrp="1"/>
          </p:cNvSpPr>
          <p:nvPr>
            <p:ph type="subTitle" idx="1"/>
          </p:nvPr>
        </p:nvSpPr>
        <p:spPr>
          <a:xfrm>
            <a:off x="415600" y="3729567"/>
            <a:ext cx="11360800" cy="102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None/>
              <a:defRPr sz="2667">
                <a:highlight>
                  <a:srgbClr val="FFFFFF"/>
                </a:highlight>
              </a:defRPr>
            </a:lvl1pPr>
            <a:lvl2pPr lvl="1" rtl="0">
              <a:lnSpc>
                <a:spcPct val="100000"/>
              </a:lnSpc>
              <a:spcBef>
                <a:spcPts val="0"/>
              </a:spcBef>
              <a:spcAft>
                <a:spcPts val="0"/>
              </a:spcAft>
              <a:buClr>
                <a:srgbClr val="FFFFFF"/>
              </a:buClr>
              <a:buSzPts val="2800"/>
              <a:buNone/>
              <a:defRPr sz="3733" b="1">
                <a:solidFill>
                  <a:srgbClr val="FFFFFF"/>
                </a:solidFill>
              </a:defRPr>
            </a:lvl2pPr>
            <a:lvl3pPr lvl="2" rtl="0">
              <a:lnSpc>
                <a:spcPct val="100000"/>
              </a:lnSpc>
              <a:spcBef>
                <a:spcPts val="0"/>
              </a:spcBef>
              <a:spcAft>
                <a:spcPts val="0"/>
              </a:spcAft>
              <a:buClr>
                <a:srgbClr val="FFFFFF"/>
              </a:buClr>
              <a:buSzPts val="2800"/>
              <a:buNone/>
              <a:defRPr sz="3733" b="1">
                <a:solidFill>
                  <a:srgbClr val="FFFFFF"/>
                </a:solidFill>
              </a:defRPr>
            </a:lvl3pPr>
            <a:lvl4pPr lvl="3" rtl="0">
              <a:lnSpc>
                <a:spcPct val="100000"/>
              </a:lnSpc>
              <a:spcBef>
                <a:spcPts val="0"/>
              </a:spcBef>
              <a:spcAft>
                <a:spcPts val="0"/>
              </a:spcAft>
              <a:buClr>
                <a:srgbClr val="FFFFFF"/>
              </a:buClr>
              <a:buSzPts val="2800"/>
              <a:buNone/>
              <a:defRPr sz="3733" b="1">
                <a:solidFill>
                  <a:srgbClr val="FFFFFF"/>
                </a:solidFill>
              </a:defRPr>
            </a:lvl4pPr>
            <a:lvl5pPr lvl="4" rtl="0">
              <a:lnSpc>
                <a:spcPct val="100000"/>
              </a:lnSpc>
              <a:spcBef>
                <a:spcPts val="0"/>
              </a:spcBef>
              <a:spcAft>
                <a:spcPts val="0"/>
              </a:spcAft>
              <a:buClr>
                <a:srgbClr val="FFFFFF"/>
              </a:buClr>
              <a:buSzPts val="2800"/>
              <a:buNone/>
              <a:defRPr sz="3733" b="1">
                <a:solidFill>
                  <a:srgbClr val="FFFFFF"/>
                </a:solidFill>
              </a:defRPr>
            </a:lvl5pPr>
            <a:lvl6pPr lvl="5" rtl="0">
              <a:lnSpc>
                <a:spcPct val="100000"/>
              </a:lnSpc>
              <a:spcBef>
                <a:spcPts val="0"/>
              </a:spcBef>
              <a:spcAft>
                <a:spcPts val="0"/>
              </a:spcAft>
              <a:buClr>
                <a:srgbClr val="FFFFFF"/>
              </a:buClr>
              <a:buSzPts val="2800"/>
              <a:buNone/>
              <a:defRPr sz="3733" b="1">
                <a:solidFill>
                  <a:srgbClr val="FFFFFF"/>
                </a:solidFill>
              </a:defRPr>
            </a:lvl6pPr>
            <a:lvl7pPr lvl="6" rtl="0">
              <a:lnSpc>
                <a:spcPct val="100000"/>
              </a:lnSpc>
              <a:spcBef>
                <a:spcPts val="0"/>
              </a:spcBef>
              <a:spcAft>
                <a:spcPts val="0"/>
              </a:spcAft>
              <a:buClr>
                <a:srgbClr val="FFFFFF"/>
              </a:buClr>
              <a:buSzPts val="2800"/>
              <a:buNone/>
              <a:defRPr sz="3733" b="1">
                <a:solidFill>
                  <a:srgbClr val="FFFFFF"/>
                </a:solidFill>
              </a:defRPr>
            </a:lvl7pPr>
            <a:lvl8pPr lvl="7" rtl="0">
              <a:lnSpc>
                <a:spcPct val="100000"/>
              </a:lnSpc>
              <a:spcBef>
                <a:spcPts val="0"/>
              </a:spcBef>
              <a:spcAft>
                <a:spcPts val="0"/>
              </a:spcAft>
              <a:buClr>
                <a:srgbClr val="FFFFFF"/>
              </a:buClr>
              <a:buSzPts val="2800"/>
              <a:buNone/>
              <a:defRPr sz="3733" b="1">
                <a:solidFill>
                  <a:srgbClr val="FFFFFF"/>
                </a:solidFill>
              </a:defRPr>
            </a:lvl8pPr>
            <a:lvl9pPr lvl="8" rtl="0">
              <a:lnSpc>
                <a:spcPct val="100000"/>
              </a:lnSpc>
              <a:spcBef>
                <a:spcPts val="0"/>
              </a:spcBef>
              <a:spcAft>
                <a:spcPts val="0"/>
              </a:spcAft>
              <a:buClr>
                <a:srgbClr val="FFFFFF"/>
              </a:buClr>
              <a:buSzPts val="2800"/>
              <a:buNone/>
              <a:defRPr sz="3733" b="1">
                <a:solidFill>
                  <a:srgbClr val="FFFFFF"/>
                </a:solidFill>
              </a:defRPr>
            </a:lvl9pPr>
          </a:lstStyle>
          <a:p>
            <a:endParaRPr/>
          </a:p>
        </p:txBody>
      </p:sp>
      <p:pic>
        <p:nvPicPr>
          <p:cNvPr id="656" name="Google Shape;656;p154" descr="CfA_logo_reverse_lg.png"/>
          <p:cNvPicPr preferRelativeResize="0"/>
          <p:nvPr/>
        </p:nvPicPr>
        <p:blipFill>
          <a:blip r:embed="rId3">
            <a:alphaModFix/>
          </a:blip>
          <a:stretch>
            <a:fillRect/>
          </a:stretch>
        </p:blipFill>
        <p:spPr>
          <a:xfrm>
            <a:off x="10885067" y="6220334"/>
            <a:ext cx="1057735" cy="424857"/>
          </a:xfrm>
          <a:prstGeom prst="rect">
            <a:avLst/>
          </a:prstGeom>
          <a:noFill/>
          <a:ln>
            <a:noFill/>
          </a:ln>
        </p:spPr>
      </p:pic>
    </p:spTree>
    <p:extLst>
      <p:ext uri="{BB962C8B-B14F-4D97-AF65-F5344CB8AC3E}">
        <p14:creationId xmlns:p14="http://schemas.microsoft.com/office/powerpoint/2010/main" val="262942906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Main point 2">
  <p:cSld name="Main point 2">
    <p:bg>
      <p:bgPr>
        <a:solidFill>
          <a:srgbClr val="F5F5F6"/>
        </a:solidFill>
        <a:effectLst/>
      </p:bgPr>
    </p:bg>
    <p:spTree>
      <p:nvGrpSpPr>
        <p:cNvPr id="1" name="Shape 326"/>
        <p:cNvGrpSpPr/>
        <p:nvPr/>
      </p:nvGrpSpPr>
      <p:grpSpPr>
        <a:xfrm>
          <a:off x="0" y="0"/>
          <a:ext cx="0" cy="0"/>
          <a:chOff x="0" y="0"/>
          <a:chExt cx="0" cy="0"/>
        </a:xfrm>
      </p:grpSpPr>
      <p:sp>
        <p:nvSpPr>
          <p:cNvPr id="327" name="Google Shape;327;p73"/>
          <p:cNvSpPr txBox="1">
            <a:spLocks noGrp="1"/>
          </p:cNvSpPr>
          <p:nvPr>
            <p:ph type="title"/>
          </p:nvPr>
        </p:nvSpPr>
        <p:spPr>
          <a:xfrm>
            <a:off x="774600" y="600200"/>
            <a:ext cx="10642800" cy="54544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Clr>
                <a:srgbClr val="0E77AC"/>
              </a:buClr>
              <a:buSzPts val="3000"/>
              <a:buFont typeface="IBM Plex Sans Medium"/>
              <a:buNone/>
              <a:defRPr sz="4000">
                <a:solidFill>
                  <a:srgbClr val="0E77AC"/>
                </a:solidFill>
                <a:latin typeface="IBM Plex Sans Medium"/>
                <a:ea typeface="IBM Plex Sans Medium"/>
                <a:cs typeface="IBM Plex Sans Medium"/>
                <a:sym typeface="IBM Plex Sans Medium"/>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28" name="Google Shape;328;p73"/>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3797556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329"/>
        <p:cNvGrpSpPr/>
        <p:nvPr/>
      </p:nvGrpSpPr>
      <p:grpSpPr>
        <a:xfrm>
          <a:off x="0" y="0"/>
          <a:ext cx="0" cy="0"/>
          <a:chOff x="0" y="0"/>
          <a:chExt cx="0" cy="0"/>
        </a:xfrm>
      </p:grpSpPr>
      <p:sp>
        <p:nvSpPr>
          <p:cNvPr id="330" name="Google Shape;330;p7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1" name="Google Shape;331;p7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507987" rtl="0">
              <a:spcBef>
                <a:spcPts val="0"/>
              </a:spcBef>
              <a:spcAft>
                <a:spcPts val="0"/>
              </a:spcAft>
              <a:buSzPts val="2400"/>
              <a:buChar char="➔"/>
              <a:defRPr/>
            </a:lvl1pPr>
            <a:lvl2pPr marL="1219170" lvl="1" indent="-474121" rtl="0">
              <a:spcBef>
                <a:spcPts val="2133"/>
              </a:spcBef>
              <a:spcAft>
                <a:spcPts val="0"/>
              </a:spcAft>
              <a:buSzPts val="2000"/>
              <a:buChar char="◆"/>
              <a:defRPr/>
            </a:lvl2pPr>
            <a:lvl3pPr marL="1828754" lvl="2" indent="-457189" rtl="0">
              <a:spcBef>
                <a:spcPts val="2133"/>
              </a:spcBef>
              <a:spcAft>
                <a:spcPts val="0"/>
              </a:spcAft>
              <a:buSzPts val="1800"/>
              <a:buChar char="●"/>
              <a:defRPr/>
            </a:lvl3pPr>
            <a:lvl4pPr marL="2438339" lvl="3" indent="-457189" rtl="0">
              <a:spcBef>
                <a:spcPts val="2133"/>
              </a:spcBef>
              <a:spcAft>
                <a:spcPts val="0"/>
              </a:spcAft>
              <a:buSzPts val="1800"/>
              <a:buChar char="○"/>
              <a:defRPr/>
            </a:lvl4pPr>
            <a:lvl5pPr marL="3047924" lvl="4" indent="-457189" rtl="0">
              <a:spcBef>
                <a:spcPts val="2133"/>
              </a:spcBef>
              <a:spcAft>
                <a:spcPts val="0"/>
              </a:spcAft>
              <a:buSzPts val="1800"/>
              <a:buChar char="◆"/>
              <a:defRPr/>
            </a:lvl5pPr>
            <a:lvl6pPr marL="3657509" lvl="5" indent="-457189" rtl="0">
              <a:spcBef>
                <a:spcPts val="2133"/>
              </a:spcBef>
              <a:spcAft>
                <a:spcPts val="0"/>
              </a:spcAft>
              <a:buSzPts val="1800"/>
              <a:buChar char="●"/>
              <a:defRPr/>
            </a:lvl6pPr>
            <a:lvl7pPr marL="4267093" lvl="6" indent="-457189" rtl="0">
              <a:spcBef>
                <a:spcPts val="2133"/>
              </a:spcBef>
              <a:spcAft>
                <a:spcPts val="0"/>
              </a:spcAft>
              <a:buSzPts val="1800"/>
              <a:buChar char="○"/>
              <a:defRPr/>
            </a:lvl7pPr>
            <a:lvl8pPr marL="4876678" lvl="7" indent="-457189" rtl="0">
              <a:spcBef>
                <a:spcPts val="2133"/>
              </a:spcBef>
              <a:spcAft>
                <a:spcPts val="0"/>
              </a:spcAft>
              <a:buSzPts val="1800"/>
              <a:buChar char="◆"/>
              <a:defRPr/>
            </a:lvl8pPr>
            <a:lvl9pPr marL="5486263" lvl="8" indent="-457189" rtl="0">
              <a:spcBef>
                <a:spcPts val="2133"/>
              </a:spcBef>
              <a:spcAft>
                <a:spcPts val="2133"/>
              </a:spcAft>
              <a:buSzPts val="1800"/>
              <a:buChar char="●"/>
              <a:defRPr/>
            </a:lvl9pPr>
          </a:lstStyle>
          <a:p>
            <a:endParaRPr/>
          </a:p>
        </p:txBody>
      </p:sp>
      <p:sp>
        <p:nvSpPr>
          <p:cNvPr id="332" name="Google Shape;332;p74"/>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5799803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Blank 3">
  <p:cSld name="Blank 3">
    <p:spTree>
      <p:nvGrpSpPr>
        <p:cNvPr id="1" name="Shape 333"/>
        <p:cNvGrpSpPr/>
        <p:nvPr/>
      </p:nvGrpSpPr>
      <p:grpSpPr>
        <a:xfrm>
          <a:off x="0" y="0"/>
          <a:ext cx="0" cy="0"/>
          <a:chOff x="0" y="0"/>
          <a:chExt cx="0" cy="0"/>
        </a:xfrm>
      </p:grpSpPr>
      <p:sp>
        <p:nvSpPr>
          <p:cNvPr id="334" name="Google Shape;334;p75"/>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3280401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Main point 3">
  <p:cSld name="Main point 3">
    <p:bg>
      <p:bgPr>
        <a:solidFill>
          <a:srgbClr val="F5F5F6"/>
        </a:solidFill>
        <a:effectLst/>
      </p:bgPr>
    </p:bg>
    <p:spTree>
      <p:nvGrpSpPr>
        <p:cNvPr id="1" name="Shape 335"/>
        <p:cNvGrpSpPr/>
        <p:nvPr/>
      </p:nvGrpSpPr>
      <p:grpSpPr>
        <a:xfrm>
          <a:off x="0" y="0"/>
          <a:ext cx="0" cy="0"/>
          <a:chOff x="0" y="0"/>
          <a:chExt cx="0" cy="0"/>
        </a:xfrm>
      </p:grpSpPr>
      <p:sp>
        <p:nvSpPr>
          <p:cNvPr id="336" name="Google Shape;336;p76"/>
          <p:cNvSpPr txBox="1">
            <a:spLocks noGrp="1"/>
          </p:cNvSpPr>
          <p:nvPr>
            <p:ph type="title"/>
          </p:nvPr>
        </p:nvSpPr>
        <p:spPr>
          <a:xfrm>
            <a:off x="774600" y="600200"/>
            <a:ext cx="10642800" cy="54544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Clr>
                <a:srgbClr val="0E77AC"/>
              </a:buClr>
              <a:buSzPts val="3000"/>
              <a:buFont typeface="IBM Plex Sans Medium"/>
              <a:buNone/>
              <a:defRPr sz="4000">
                <a:solidFill>
                  <a:srgbClr val="0E77AC"/>
                </a:solidFill>
                <a:latin typeface="IBM Plex Sans Medium"/>
                <a:ea typeface="IBM Plex Sans Medium"/>
                <a:cs typeface="IBM Plex Sans Medium"/>
                <a:sym typeface="IBM Plex Sans Medium"/>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37" name="Google Shape;337;p76"/>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1471566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338"/>
        <p:cNvGrpSpPr/>
        <p:nvPr/>
      </p:nvGrpSpPr>
      <p:grpSpPr>
        <a:xfrm>
          <a:off x="0" y="0"/>
          <a:ext cx="0" cy="0"/>
          <a:chOff x="0" y="0"/>
          <a:chExt cx="0" cy="0"/>
        </a:xfrm>
      </p:grpSpPr>
      <p:sp>
        <p:nvSpPr>
          <p:cNvPr id="339" name="Google Shape;339;p7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0" name="Google Shape;340;p77"/>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507987" rtl="0">
              <a:spcBef>
                <a:spcPts val="0"/>
              </a:spcBef>
              <a:spcAft>
                <a:spcPts val="0"/>
              </a:spcAft>
              <a:buSzPts val="2400"/>
              <a:buChar char="➔"/>
              <a:defRPr/>
            </a:lvl1pPr>
            <a:lvl2pPr marL="1219170" lvl="1" indent="-474121" rtl="0">
              <a:spcBef>
                <a:spcPts val="2133"/>
              </a:spcBef>
              <a:spcAft>
                <a:spcPts val="0"/>
              </a:spcAft>
              <a:buSzPts val="2000"/>
              <a:buChar char="◆"/>
              <a:defRPr/>
            </a:lvl2pPr>
            <a:lvl3pPr marL="1828754" lvl="2" indent="-457189" rtl="0">
              <a:spcBef>
                <a:spcPts val="2133"/>
              </a:spcBef>
              <a:spcAft>
                <a:spcPts val="0"/>
              </a:spcAft>
              <a:buSzPts val="1800"/>
              <a:buChar char="●"/>
              <a:defRPr/>
            </a:lvl3pPr>
            <a:lvl4pPr marL="2438339" lvl="3" indent="-457189" rtl="0">
              <a:spcBef>
                <a:spcPts val="2133"/>
              </a:spcBef>
              <a:spcAft>
                <a:spcPts val="0"/>
              </a:spcAft>
              <a:buSzPts val="1800"/>
              <a:buChar char="○"/>
              <a:defRPr/>
            </a:lvl4pPr>
            <a:lvl5pPr marL="3047924" lvl="4" indent="-457189" rtl="0">
              <a:spcBef>
                <a:spcPts val="2133"/>
              </a:spcBef>
              <a:spcAft>
                <a:spcPts val="0"/>
              </a:spcAft>
              <a:buSzPts val="1800"/>
              <a:buChar char="◆"/>
              <a:defRPr/>
            </a:lvl5pPr>
            <a:lvl6pPr marL="3657509" lvl="5" indent="-457189" rtl="0">
              <a:spcBef>
                <a:spcPts val="2133"/>
              </a:spcBef>
              <a:spcAft>
                <a:spcPts val="0"/>
              </a:spcAft>
              <a:buSzPts val="1800"/>
              <a:buChar char="●"/>
              <a:defRPr/>
            </a:lvl6pPr>
            <a:lvl7pPr marL="4267093" lvl="6" indent="-457189" rtl="0">
              <a:spcBef>
                <a:spcPts val="2133"/>
              </a:spcBef>
              <a:spcAft>
                <a:spcPts val="0"/>
              </a:spcAft>
              <a:buSzPts val="1800"/>
              <a:buChar char="○"/>
              <a:defRPr/>
            </a:lvl7pPr>
            <a:lvl8pPr marL="4876678" lvl="7" indent="-457189" rtl="0">
              <a:spcBef>
                <a:spcPts val="2133"/>
              </a:spcBef>
              <a:spcAft>
                <a:spcPts val="0"/>
              </a:spcAft>
              <a:buSzPts val="1800"/>
              <a:buChar char="◆"/>
              <a:defRPr/>
            </a:lvl8pPr>
            <a:lvl9pPr marL="5486263" lvl="8" indent="-457189" rtl="0">
              <a:spcBef>
                <a:spcPts val="2133"/>
              </a:spcBef>
              <a:spcAft>
                <a:spcPts val="2133"/>
              </a:spcAft>
              <a:buSzPts val="1800"/>
              <a:buChar char="●"/>
              <a:defRPr/>
            </a:lvl9pPr>
          </a:lstStyle>
          <a:p>
            <a:endParaRPr/>
          </a:p>
        </p:txBody>
      </p:sp>
      <p:sp>
        <p:nvSpPr>
          <p:cNvPr id="341" name="Google Shape;341;p77"/>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1302314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Main point 1 5">
  <p:cSld name="Main point 1 5">
    <p:spTree>
      <p:nvGrpSpPr>
        <p:cNvPr id="1" name="Shape 342"/>
        <p:cNvGrpSpPr/>
        <p:nvPr/>
      </p:nvGrpSpPr>
      <p:grpSpPr>
        <a:xfrm>
          <a:off x="0" y="0"/>
          <a:ext cx="0" cy="0"/>
          <a:chOff x="0" y="0"/>
          <a:chExt cx="0" cy="0"/>
        </a:xfrm>
      </p:grpSpPr>
      <p:sp>
        <p:nvSpPr>
          <p:cNvPr id="343" name="Google Shape;343;p78"/>
          <p:cNvSpPr txBox="1">
            <a:spLocks noGrp="1"/>
          </p:cNvSpPr>
          <p:nvPr>
            <p:ph type="title"/>
          </p:nvPr>
        </p:nvSpPr>
        <p:spPr>
          <a:xfrm>
            <a:off x="653667" y="600200"/>
            <a:ext cx="10842800" cy="5454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1pPr>
            <a:lvl2pPr lvl="1"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2pPr>
            <a:lvl3pPr lvl="2"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3pPr>
            <a:lvl4pPr lvl="3"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4pPr>
            <a:lvl5pPr lvl="4"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5pPr>
            <a:lvl6pPr lvl="5"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6pPr>
            <a:lvl7pPr lvl="6"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7pPr>
            <a:lvl8pPr lvl="7"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8pPr>
            <a:lvl9pPr lvl="8"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9pPr>
          </a:lstStyle>
          <a:p>
            <a:endParaRPr/>
          </a:p>
        </p:txBody>
      </p:sp>
      <p:cxnSp>
        <p:nvCxnSpPr>
          <p:cNvPr id="344" name="Google Shape;344;p78"/>
          <p:cNvCxnSpPr/>
          <p:nvPr/>
        </p:nvCxnSpPr>
        <p:spPr>
          <a:xfrm>
            <a:off x="415600" y="6216251"/>
            <a:ext cx="11328800" cy="0"/>
          </a:xfrm>
          <a:prstGeom prst="straightConnector1">
            <a:avLst/>
          </a:prstGeom>
          <a:noFill/>
          <a:ln w="9525" cap="flat" cmpd="sng">
            <a:solidFill>
              <a:srgbClr val="595959"/>
            </a:solidFill>
            <a:prstDash val="solid"/>
            <a:round/>
            <a:headEnd type="none" w="med" len="med"/>
            <a:tailEnd type="none" w="med" len="med"/>
          </a:ln>
        </p:spPr>
      </p:cxnSp>
      <p:sp>
        <p:nvSpPr>
          <p:cNvPr id="345" name="Google Shape;345;p78"/>
          <p:cNvSpPr txBox="1">
            <a:spLocks noGrp="1"/>
          </p:cNvSpPr>
          <p:nvPr>
            <p:ph type="subTitle" idx="1"/>
          </p:nvPr>
        </p:nvSpPr>
        <p:spPr>
          <a:xfrm>
            <a:off x="8939633" y="6216267"/>
            <a:ext cx="2906400" cy="51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200">
                <a:solidFill>
                  <a:srgbClr val="0C477F"/>
                </a:solidFill>
              </a:defRPr>
            </a:lvl1pPr>
            <a:lvl2pPr lvl="1" algn="r" rtl="0">
              <a:spcBef>
                <a:spcPts val="2133"/>
              </a:spcBef>
              <a:spcAft>
                <a:spcPts val="0"/>
              </a:spcAft>
              <a:buNone/>
              <a:defRPr sz="1200"/>
            </a:lvl2pPr>
            <a:lvl3pPr lvl="2" algn="r" rtl="0">
              <a:spcBef>
                <a:spcPts val="2133"/>
              </a:spcBef>
              <a:spcAft>
                <a:spcPts val="0"/>
              </a:spcAft>
              <a:buNone/>
              <a:defRPr sz="1200"/>
            </a:lvl3pPr>
            <a:lvl4pPr lvl="3" algn="r" rtl="0">
              <a:spcBef>
                <a:spcPts val="2133"/>
              </a:spcBef>
              <a:spcAft>
                <a:spcPts val="0"/>
              </a:spcAft>
              <a:buNone/>
              <a:defRPr sz="1200"/>
            </a:lvl4pPr>
            <a:lvl5pPr lvl="4" algn="r" rtl="0">
              <a:spcBef>
                <a:spcPts val="2133"/>
              </a:spcBef>
              <a:spcAft>
                <a:spcPts val="0"/>
              </a:spcAft>
              <a:buNone/>
              <a:defRPr sz="1200"/>
            </a:lvl5pPr>
            <a:lvl6pPr lvl="5" algn="r" rtl="0">
              <a:spcBef>
                <a:spcPts val="2133"/>
              </a:spcBef>
              <a:spcAft>
                <a:spcPts val="0"/>
              </a:spcAft>
              <a:buNone/>
              <a:defRPr sz="1200"/>
            </a:lvl6pPr>
            <a:lvl7pPr lvl="6" algn="r" rtl="0">
              <a:spcBef>
                <a:spcPts val="2133"/>
              </a:spcBef>
              <a:spcAft>
                <a:spcPts val="0"/>
              </a:spcAft>
              <a:buNone/>
              <a:defRPr sz="1200"/>
            </a:lvl7pPr>
            <a:lvl8pPr lvl="7" algn="r" rtl="0">
              <a:spcBef>
                <a:spcPts val="2133"/>
              </a:spcBef>
              <a:spcAft>
                <a:spcPts val="0"/>
              </a:spcAft>
              <a:buNone/>
              <a:defRPr sz="1200"/>
            </a:lvl8pPr>
            <a:lvl9pPr lvl="8" algn="r" rtl="0">
              <a:spcBef>
                <a:spcPts val="2133"/>
              </a:spcBef>
              <a:spcAft>
                <a:spcPts val="2133"/>
              </a:spcAft>
              <a:buNone/>
              <a:defRPr sz="1200"/>
            </a:lvl9pPr>
          </a:lstStyle>
          <a:p>
            <a:endParaRPr/>
          </a:p>
        </p:txBody>
      </p:sp>
      <p:sp>
        <p:nvSpPr>
          <p:cNvPr id="346" name="Google Shape;346;p78"/>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9804157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Blank 4">
  <p:cSld name="Blank 4">
    <p:spTree>
      <p:nvGrpSpPr>
        <p:cNvPr id="1" name="Shape 347"/>
        <p:cNvGrpSpPr/>
        <p:nvPr/>
      </p:nvGrpSpPr>
      <p:grpSpPr>
        <a:xfrm>
          <a:off x="0" y="0"/>
          <a:ext cx="0" cy="0"/>
          <a:chOff x="0" y="0"/>
          <a:chExt cx="0" cy="0"/>
        </a:xfrm>
      </p:grpSpPr>
      <p:sp>
        <p:nvSpPr>
          <p:cNvPr id="348" name="Google Shape;348;p79"/>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2433695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Main point 4">
  <p:cSld name="Main point 4">
    <p:bg>
      <p:bgPr>
        <a:solidFill>
          <a:srgbClr val="F5F5F6"/>
        </a:solidFill>
        <a:effectLst/>
      </p:bgPr>
    </p:bg>
    <p:spTree>
      <p:nvGrpSpPr>
        <p:cNvPr id="1" name="Shape 349"/>
        <p:cNvGrpSpPr/>
        <p:nvPr/>
      </p:nvGrpSpPr>
      <p:grpSpPr>
        <a:xfrm>
          <a:off x="0" y="0"/>
          <a:ext cx="0" cy="0"/>
          <a:chOff x="0" y="0"/>
          <a:chExt cx="0" cy="0"/>
        </a:xfrm>
      </p:grpSpPr>
      <p:sp>
        <p:nvSpPr>
          <p:cNvPr id="350" name="Google Shape;350;p80"/>
          <p:cNvSpPr txBox="1">
            <a:spLocks noGrp="1"/>
          </p:cNvSpPr>
          <p:nvPr>
            <p:ph type="title"/>
          </p:nvPr>
        </p:nvSpPr>
        <p:spPr>
          <a:xfrm>
            <a:off x="774600" y="600200"/>
            <a:ext cx="10642800" cy="54544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Clr>
                <a:srgbClr val="0E77AC"/>
              </a:buClr>
              <a:buSzPts val="3000"/>
              <a:buFont typeface="IBM Plex Sans Medium"/>
              <a:buNone/>
              <a:defRPr sz="4000">
                <a:solidFill>
                  <a:srgbClr val="0E77AC"/>
                </a:solidFill>
                <a:latin typeface="IBM Plex Sans Medium"/>
                <a:ea typeface="IBM Plex Sans Medium"/>
                <a:cs typeface="IBM Plex Sans Medium"/>
                <a:sym typeface="IBM Plex Sans Medium"/>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51" name="Google Shape;351;p80"/>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6431900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and body 3">
  <p:cSld name="Title and body 3">
    <p:spTree>
      <p:nvGrpSpPr>
        <p:cNvPr id="1" name="Shape 352"/>
        <p:cNvGrpSpPr/>
        <p:nvPr/>
      </p:nvGrpSpPr>
      <p:grpSpPr>
        <a:xfrm>
          <a:off x="0" y="0"/>
          <a:ext cx="0" cy="0"/>
          <a:chOff x="0" y="0"/>
          <a:chExt cx="0" cy="0"/>
        </a:xfrm>
      </p:grpSpPr>
      <p:sp>
        <p:nvSpPr>
          <p:cNvPr id="353" name="Google Shape;353;p81"/>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4" name="Google Shape;354;p81"/>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507987" rtl="0">
              <a:spcBef>
                <a:spcPts val="0"/>
              </a:spcBef>
              <a:spcAft>
                <a:spcPts val="0"/>
              </a:spcAft>
              <a:buSzPts val="2400"/>
              <a:buChar char="➔"/>
              <a:defRPr/>
            </a:lvl1pPr>
            <a:lvl2pPr marL="1219170" lvl="1" indent="-474121" rtl="0">
              <a:spcBef>
                <a:spcPts val="2133"/>
              </a:spcBef>
              <a:spcAft>
                <a:spcPts val="0"/>
              </a:spcAft>
              <a:buSzPts val="2000"/>
              <a:buChar char="◆"/>
              <a:defRPr/>
            </a:lvl2pPr>
            <a:lvl3pPr marL="1828754" lvl="2" indent="-457189" rtl="0">
              <a:spcBef>
                <a:spcPts val="2133"/>
              </a:spcBef>
              <a:spcAft>
                <a:spcPts val="0"/>
              </a:spcAft>
              <a:buSzPts val="1800"/>
              <a:buChar char="●"/>
              <a:defRPr/>
            </a:lvl3pPr>
            <a:lvl4pPr marL="2438339" lvl="3" indent="-457189" rtl="0">
              <a:spcBef>
                <a:spcPts val="2133"/>
              </a:spcBef>
              <a:spcAft>
                <a:spcPts val="0"/>
              </a:spcAft>
              <a:buSzPts val="1800"/>
              <a:buChar char="○"/>
              <a:defRPr/>
            </a:lvl4pPr>
            <a:lvl5pPr marL="3047924" lvl="4" indent="-457189" rtl="0">
              <a:spcBef>
                <a:spcPts val="2133"/>
              </a:spcBef>
              <a:spcAft>
                <a:spcPts val="0"/>
              </a:spcAft>
              <a:buSzPts val="1800"/>
              <a:buChar char="◆"/>
              <a:defRPr/>
            </a:lvl5pPr>
            <a:lvl6pPr marL="3657509" lvl="5" indent="-457189" rtl="0">
              <a:spcBef>
                <a:spcPts val="2133"/>
              </a:spcBef>
              <a:spcAft>
                <a:spcPts val="0"/>
              </a:spcAft>
              <a:buSzPts val="1800"/>
              <a:buChar char="●"/>
              <a:defRPr/>
            </a:lvl6pPr>
            <a:lvl7pPr marL="4267093" lvl="6" indent="-457189" rtl="0">
              <a:spcBef>
                <a:spcPts val="2133"/>
              </a:spcBef>
              <a:spcAft>
                <a:spcPts val="0"/>
              </a:spcAft>
              <a:buSzPts val="1800"/>
              <a:buChar char="○"/>
              <a:defRPr/>
            </a:lvl7pPr>
            <a:lvl8pPr marL="4876678" lvl="7" indent="-457189" rtl="0">
              <a:spcBef>
                <a:spcPts val="2133"/>
              </a:spcBef>
              <a:spcAft>
                <a:spcPts val="0"/>
              </a:spcAft>
              <a:buSzPts val="1800"/>
              <a:buChar char="◆"/>
              <a:defRPr/>
            </a:lvl8pPr>
            <a:lvl9pPr marL="5486263" lvl="8" indent="-457189" rtl="0">
              <a:spcBef>
                <a:spcPts val="2133"/>
              </a:spcBef>
              <a:spcAft>
                <a:spcPts val="2133"/>
              </a:spcAft>
              <a:buSzPts val="1800"/>
              <a:buChar char="●"/>
              <a:defRPr/>
            </a:lvl9pPr>
          </a:lstStyle>
          <a:p>
            <a:endParaRPr/>
          </a:p>
        </p:txBody>
      </p:sp>
      <p:sp>
        <p:nvSpPr>
          <p:cNvPr id="355" name="Google Shape;355;p81"/>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2427019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Blank 5">
  <p:cSld name="Blank 5">
    <p:spTree>
      <p:nvGrpSpPr>
        <p:cNvPr id="1" name="Shape 356"/>
        <p:cNvGrpSpPr/>
        <p:nvPr/>
      </p:nvGrpSpPr>
      <p:grpSpPr>
        <a:xfrm>
          <a:off x="0" y="0"/>
          <a:ext cx="0" cy="0"/>
          <a:chOff x="0" y="0"/>
          <a:chExt cx="0" cy="0"/>
        </a:xfrm>
      </p:grpSpPr>
      <p:sp>
        <p:nvSpPr>
          <p:cNvPr id="357" name="Google Shape;357;p82"/>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358291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p:cSld name="Section">
    <p:bg>
      <p:bgPr>
        <a:solidFill>
          <a:srgbClr val="C6F9EB"/>
        </a:solidFill>
        <a:effectLst/>
      </p:bgPr>
    </p:bg>
    <p:spTree>
      <p:nvGrpSpPr>
        <p:cNvPr id="1" name="Shape 657"/>
        <p:cNvGrpSpPr/>
        <p:nvPr/>
      </p:nvGrpSpPr>
      <p:grpSpPr>
        <a:xfrm>
          <a:off x="0" y="0"/>
          <a:ext cx="0" cy="0"/>
          <a:chOff x="0" y="0"/>
          <a:chExt cx="0" cy="0"/>
        </a:xfrm>
      </p:grpSpPr>
      <p:sp>
        <p:nvSpPr>
          <p:cNvPr id="658" name="Google Shape;658;p155"/>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0000"/>
              </a:buClr>
              <a:buSzPts val="4800"/>
              <a:buNone/>
              <a:defRPr sz="6400">
                <a:solidFill>
                  <a:srgbClr val="000000"/>
                </a:solidFill>
              </a:defRPr>
            </a:lvl1pPr>
            <a:lvl2pPr lvl="1" rtl="0">
              <a:spcBef>
                <a:spcPts val="0"/>
              </a:spcBef>
              <a:spcAft>
                <a:spcPts val="0"/>
              </a:spcAft>
              <a:buClr>
                <a:srgbClr val="FFFFFF"/>
              </a:buClr>
              <a:buSzPts val="6000"/>
              <a:buNone/>
              <a:defRPr sz="8000" b="1">
                <a:solidFill>
                  <a:srgbClr val="FFFFFF"/>
                </a:solidFill>
              </a:defRPr>
            </a:lvl2pPr>
            <a:lvl3pPr lvl="2" rtl="0">
              <a:spcBef>
                <a:spcPts val="0"/>
              </a:spcBef>
              <a:spcAft>
                <a:spcPts val="0"/>
              </a:spcAft>
              <a:buClr>
                <a:srgbClr val="FFFFFF"/>
              </a:buClr>
              <a:buSzPts val="6000"/>
              <a:buNone/>
              <a:defRPr sz="8000" b="1">
                <a:solidFill>
                  <a:srgbClr val="FFFFFF"/>
                </a:solidFill>
              </a:defRPr>
            </a:lvl3pPr>
            <a:lvl4pPr lvl="3" rtl="0">
              <a:spcBef>
                <a:spcPts val="0"/>
              </a:spcBef>
              <a:spcAft>
                <a:spcPts val="0"/>
              </a:spcAft>
              <a:buClr>
                <a:srgbClr val="FFFFFF"/>
              </a:buClr>
              <a:buSzPts val="6000"/>
              <a:buNone/>
              <a:defRPr sz="8000" b="1">
                <a:solidFill>
                  <a:srgbClr val="FFFFFF"/>
                </a:solidFill>
              </a:defRPr>
            </a:lvl4pPr>
            <a:lvl5pPr lvl="4" rtl="0">
              <a:spcBef>
                <a:spcPts val="0"/>
              </a:spcBef>
              <a:spcAft>
                <a:spcPts val="0"/>
              </a:spcAft>
              <a:buClr>
                <a:srgbClr val="FFFFFF"/>
              </a:buClr>
              <a:buSzPts val="6000"/>
              <a:buNone/>
              <a:defRPr sz="8000" b="1">
                <a:solidFill>
                  <a:srgbClr val="FFFFFF"/>
                </a:solidFill>
              </a:defRPr>
            </a:lvl5pPr>
            <a:lvl6pPr lvl="5" rtl="0">
              <a:spcBef>
                <a:spcPts val="0"/>
              </a:spcBef>
              <a:spcAft>
                <a:spcPts val="0"/>
              </a:spcAft>
              <a:buClr>
                <a:srgbClr val="FFFFFF"/>
              </a:buClr>
              <a:buSzPts val="6000"/>
              <a:buNone/>
              <a:defRPr sz="8000" b="1">
                <a:solidFill>
                  <a:srgbClr val="FFFFFF"/>
                </a:solidFill>
              </a:defRPr>
            </a:lvl6pPr>
            <a:lvl7pPr lvl="6" rtl="0">
              <a:spcBef>
                <a:spcPts val="0"/>
              </a:spcBef>
              <a:spcAft>
                <a:spcPts val="0"/>
              </a:spcAft>
              <a:buClr>
                <a:srgbClr val="FFFFFF"/>
              </a:buClr>
              <a:buSzPts val="6000"/>
              <a:buNone/>
              <a:defRPr sz="8000" b="1">
                <a:solidFill>
                  <a:srgbClr val="FFFFFF"/>
                </a:solidFill>
              </a:defRPr>
            </a:lvl7pPr>
            <a:lvl8pPr lvl="7" rtl="0">
              <a:spcBef>
                <a:spcPts val="0"/>
              </a:spcBef>
              <a:spcAft>
                <a:spcPts val="0"/>
              </a:spcAft>
              <a:buClr>
                <a:srgbClr val="FFFFFF"/>
              </a:buClr>
              <a:buSzPts val="6000"/>
              <a:buNone/>
              <a:defRPr sz="8000" b="1">
                <a:solidFill>
                  <a:srgbClr val="FFFFFF"/>
                </a:solidFill>
              </a:defRPr>
            </a:lvl8pPr>
            <a:lvl9pPr lvl="8" rtl="0">
              <a:spcBef>
                <a:spcPts val="0"/>
              </a:spcBef>
              <a:spcAft>
                <a:spcPts val="0"/>
              </a:spcAft>
              <a:buClr>
                <a:srgbClr val="FFFFFF"/>
              </a:buClr>
              <a:buSzPts val="6000"/>
              <a:buNone/>
              <a:defRPr sz="8000" b="1">
                <a:solidFill>
                  <a:srgbClr val="FFFFFF"/>
                </a:solidFill>
              </a:defRPr>
            </a:lvl9pPr>
          </a:lstStyle>
          <a:p>
            <a:endParaRPr/>
          </a:p>
        </p:txBody>
      </p:sp>
      <p:sp>
        <p:nvSpPr>
          <p:cNvPr id="659" name="Google Shape;659;p155"/>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latin typeface="IBM Plex Sans"/>
                <a:ea typeface="IBM Plex Sans"/>
                <a:cs typeface="IBM Plex Sans"/>
                <a:sym typeface="IBM Plex Sans"/>
              </a:defRPr>
            </a:lvl1pPr>
            <a:lvl2pPr lvl="1" rtl="0">
              <a:buNone/>
              <a:defRPr sz="1333">
                <a:latin typeface="IBM Plex Sans"/>
                <a:ea typeface="IBM Plex Sans"/>
                <a:cs typeface="IBM Plex Sans"/>
                <a:sym typeface="IBM Plex Sans"/>
              </a:defRPr>
            </a:lvl2pPr>
            <a:lvl3pPr lvl="2" rtl="0">
              <a:buNone/>
              <a:defRPr sz="1333">
                <a:latin typeface="IBM Plex Sans"/>
                <a:ea typeface="IBM Plex Sans"/>
                <a:cs typeface="IBM Plex Sans"/>
                <a:sym typeface="IBM Plex Sans"/>
              </a:defRPr>
            </a:lvl3pPr>
            <a:lvl4pPr lvl="3" rtl="0">
              <a:buNone/>
              <a:defRPr sz="1333">
                <a:latin typeface="IBM Plex Sans"/>
                <a:ea typeface="IBM Plex Sans"/>
                <a:cs typeface="IBM Plex Sans"/>
                <a:sym typeface="IBM Plex Sans"/>
              </a:defRPr>
            </a:lvl4pPr>
            <a:lvl5pPr lvl="4" rtl="0">
              <a:buNone/>
              <a:defRPr sz="1333">
                <a:latin typeface="IBM Plex Sans"/>
                <a:ea typeface="IBM Plex Sans"/>
                <a:cs typeface="IBM Plex Sans"/>
                <a:sym typeface="IBM Plex Sans"/>
              </a:defRPr>
            </a:lvl5pPr>
            <a:lvl6pPr lvl="5" rtl="0">
              <a:buNone/>
              <a:defRPr sz="1333">
                <a:latin typeface="IBM Plex Sans"/>
                <a:ea typeface="IBM Plex Sans"/>
                <a:cs typeface="IBM Plex Sans"/>
                <a:sym typeface="IBM Plex Sans"/>
              </a:defRPr>
            </a:lvl6pPr>
            <a:lvl7pPr lvl="6" rtl="0">
              <a:buNone/>
              <a:defRPr sz="1333">
                <a:latin typeface="IBM Plex Sans"/>
                <a:ea typeface="IBM Plex Sans"/>
                <a:cs typeface="IBM Plex Sans"/>
                <a:sym typeface="IBM Plex Sans"/>
              </a:defRPr>
            </a:lvl7pPr>
            <a:lvl8pPr lvl="7" rtl="0">
              <a:buNone/>
              <a:defRPr sz="1333">
                <a:latin typeface="IBM Plex Sans"/>
                <a:ea typeface="IBM Plex Sans"/>
                <a:cs typeface="IBM Plex Sans"/>
                <a:sym typeface="IBM Plex Sans"/>
              </a:defRPr>
            </a:lvl8pPr>
            <a:lvl9pPr lvl="8" rtl="0">
              <a:buNone/>
              <a:defRPr sz="1333">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038736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Blank 6">
  <p:cSld name="Blank 6">
    <p:spTree>
      <p:nvGrpSpPr>
        <p:cNvPr id="1" name="Shape 358"/>
        <p:cNvGrpSpPr/>
        <p:nvPr/>
      </p:nvGrpSpPr>
      <p:grpSpPr>
        <a:xfrm>
          <a:off x="0" y="0"/>
          <a:ext cx="0" cy="0"/>
          <a:chOff x="0" y="0"/>
          <a:chExt cx="0" cy="0"/>
        </a:xfrm>
      </p:grpSpPr>
      <p:sp>
        <p:nvSpPr>
          <p:cNvPr id="359" name="Google Shape;359;p83"/>
          <p:cNvSpPr txBox="1"/>
          <p:nvPr/>
        </p:nvSpPr>
        <p:spPr>
          <a:xfrm>
            <a:off x="7494300" y="6304300"/>
            <a:ext cx="3307200" cy="471200"/>
          </a:xfrm>
          <a:prstGeom prst="rect">
            <a:avLst/>
          </a:prstGeom>
          <a:noFill/>
          <a:ln>
            <a:noFill/>
          </a:ln>
        </p:spPr>
        <p:txBody>
          <a:bodyPr spcFirstLastPara="1" wrap="square" lIns="121900" tIns="121900" rIns="121900" bIns="121900" anchor="b" anchorCtr="0">
            <a:noAutofit/>
          </a:bodyPr>
          <a:lstStyle/>
          <a:p>
            <a:pPr marL="0" lvl="0" indent="0" algn="r" rtl="0">
              <a:spcBef>
                <a:spcPts val="0"/>
              </a:spcBef>
              <a:spcAft>
                <a:spcPts val="0"/>
              </a:spcAft>
              <a:buNone/>
            </a:pPr>
            <a:endParaRPr sz="1333" b="1">
              <a:solidFill>
                <a:srgbClr val="FFFFFF"/>
              </a:solidFill>
              <a:highlight>
                <a:srgbClr val="CF1B41"/>
              </a:highlight>
              <a:latin typeface="Proxima Nova"/>
              <a:ea typeface="Proxima Nova"/>
              <a:cs typeface="Proxima Nova"/>
              <a:sym typeface="Proxima Nova"/>
            </a:endParaRPr>
          </a:p>
        </p:txBody>
      </p:sp>
      <p:sp>
        <p:nvSpPr>
          <p:cNvPr id="360" name="Google Shape;360;p83"/>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3704802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Blank 7">
  <p:cSld name="Blank 7">
    <p:spTree>
      <p:nvGrpSpPr>
        <p:cNvPr id="1" name="Shape 361"/>
        <p:cNvGrpSpPr/>
        <p:nvPr/>
      </p:nvGrpSpPr>
      <p:grpSpPr>
        <a:xfrm>
          <a:off x="0" y="0"/>
          <a:ext cx="0" cy="0"/>
          <a:chOff x="0" y="0"/>
          <a:chExt cx="0" cy="0"/>
        </a:xfrm>
      </p:grpSpPr>
      <p:sp>
        <p:nvSpPr>
          <p:cNvPr id="362" name="Google Shape;362;p84"/>
          <p:cNvSpPr txBox="1"/>
          <p:nvPr/>
        </p:nvSpPr>
        <p:spPr>
          <a:xfrm>
            <a:off x="7494300" y="6304300"/>
            <a:ext cx="3307200" cy="471200"/>
          </a:xfrm>
          <a:prstGeom prst="rect">
            <a:avLst/>
          </a:prstGeom>
          <a:noFill/>
          <a:ln>
            <a:noFill/>
          </a:ln>
        </p:spPr>
        <p:txBody>
          <a:bodyPr spcFirstLastPara="1" wrap="square" lIns="121900" tIns="121900" rIns="121900" bIns="121900" anchor="b" anchorCtr="0">
            <a:noAutofit/>
          </a:bodyPr>
          <a:lstStyle/>
          <a:p>
            <a:pPr marL="0" lvl="0" indent="0" algn="r" rtl="0">
              <a:spcBef>
                <a:spcPts val="0"/>
              </a:spcBef>
              <a:spcAft>
                <a:spcPts val="0"/>
              </a:spcAft>
              <a:buNone/>
            </a:pPr>
            <a:endParaRPr sz="1333" b="1">
              <a:solidFill>
                <a:srgbClr val="FFFFFF"/>
              </a:solidFill>
              <a:highlight>
                <a:srgbClr val="CF1B41"/>
              </a:highlight>
              <a:latin typeface="Proxima Nova"/>
              <a:ea typeface="Proxima Nova"/>
              <a:cs typeface="Proxima Nova"/>
              <a:sym typeface="Proxima Nova"/>
            </a:endParaRPr>
          </a:p>
        </p:txBody>
      </p:sp>
      <p:sp>
        <p:nvSpPr>
          <p:cNvPr id="363" name="Google Shape;363;p84"/>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0040452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64"/>
        <p:cNvGrpSpPr/>
        <p:nvPr/>
      </p:nvGrpSpPr>
      <p:grpSpPr>
        <a:xfrm>
          <a:off x="0" y="0"/>
          <a:ext cx="0" cy="0"/>
          <a:chOff x="0" y="0"/>
          <a:chExt cx="0" cy="0"/>
        </a:xfrm>
      </p:grpSpPr>
      <p:sp>
        <p:nvSpPr>
          <p:cNvPr id="365" name="Google Shape;365;p85"/>
          <p:cNvSpPr txBox="1">
            <a:spLocks noGrp="1"/>
          </p:cNvSpPr>
          <p:nvPr>
            <p:ph type="title"/>
          </p:nvPr>
        </p:nvSpPr>
        <p:spPr>
          <a:xfrm>
            <a:off x="838200" y="365125"/>
            <a:ext cx="10515600" cy="13256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chemeClr val="dk1"/>
              </a:buClr>
              <a:buSzPts val="3300"/>
              <a:buFont typeface="Corbel"/>
              <a:buNone/>
              <a:defRPr sz="4400" b="0" i="0" u="none" strike="noStrike" cap="none">
                <a:solidFill>
                  <a:schemeClr val="dk1"/>
                </a:solidFill>
                <a:latin typeface="Corbel"/>
                <a:ea typeface="Corbel"/>
                <a:cs typeface="Corbel"/>
                <a:sym typeface="Corbel"/>
              </a:defRPr>
            </a:lvl1pPr>
            <a:lvl2pPr lvl="1" rtl="0">
              <a:spcBef>
                <a:spcPts val="0"/>
              </a:spcBef>
              <a:spcAft>
                <a:spcPts val="0"/>
              </a:spcAft>
              <a:buSzPts val="2800"/>
              <a:buNone/>
              <a:defRPr sz="1867"/>
            </a:lvl2pPr>
            <a:lvl3pPr lvl="2" rtl="0">
              <a:spcBef>
                <a:spcPts val="0"/>
              </a:spcBef>
              <a:spcAft>
                <a:spcPts val="0"/>
              </a:spcAft>
              <a:buSzPts val="2800"/>
              <a:buNone/>
              <a:defRPr sz="1867"/>
            </a:lvl3pPr>
            <a:lvl4pPr lvl="3" rtl="0">
              <a:spcBef>
                <a:spcPts val="0"/>
              </a:spcBef>
              <a:spcAft>
                <a:spcPts val="0"/>
              </a:spcAft>
              <a:buSzPts val="2800"/>
              <a:buNone/>
              <a:defRPr sz="1867"/>
            </a:lvl4pPr>
            <a:lvl5pPr lvl="4" rtl="0">
              <a:spcBef>
                <a:spcPts val="0"/>
              </a:spcBef>
              <a:spcAft>
                <a:spcPts val="0"/>
              </a:spcAft>
              <a:buSzPts val="2800"/>
              <a:buNone/>
              <a:defRPr sz="1867"/>
            </a:lvl5pPr>
            <a:lvl6pPr lvl="5" rtl="0">
              <a:spcBef>
                <a:spcPts val="0"/>
              </a:spcBef>
              <a:spcAft>
                <a:spcPts val="0"/>
              </a:spcAft>
              <a:buSzPts val="2800"/>
              <a:buNone/>
              <a:defRPr sz="1867"/>
            </a:lvl6pPr>
            <a:lvl7pPr lvl="6" rtl="0">
              <a:spcBef>
                <a:spcPts val="0"/>
              </a:spcBef>
              <a:spcAft>
                <a:spcPts val="0"/>
              </a:spcAft>
              <a:buSzPts val="2800"/>
              <a:buNone/>
              <a:defRPr sz="1867"/>
            </a:lvl7pPr>
            <a:lvl8pPr lvl="7" rtl="0">
              <a:spcBef>
                <a:spcPts val="0"/>
              </a:spcBef>
              <a:spcAft>
                <a:spcPts val="0"/>
              </a:spcAft>
              <a:buSzPts val="2800"/>
              <a:buNone/>
              <a:defRPr sz="1867"/>
            </a:lvl8pPr>
            <a:lvl9pPr lvl="8" rtl="0">
              <a:spcBef>
                <a:spcPts val="0"/>
              </a:spcBef>
              <a:spcAft>
                <a:spcPts val="0"/>
              </a:spcAft>
              <a:buSzPts val="2800"/>
              <a:buNone/>
              <a:defRPr sz="1867"/>
            </a:lvl9pPr>
          </a:lstStyle>
          <a:p>
            <a:endParaRPr/>
          </a:p>
        </p:txBody>
      </p:sp>
      <p:sp>
        <p:nvSpPr>
          <p:cNvPr id="366" name="Google Shape;366;p85"/>
          <p:cNvSpPr txBox="1">
            <a:spLocks noGrp="1"/>
          </p:cNvSpPr>
          <p:nvPr>
            <p:ph type="body" idx="1"/>
          </p:nvPr>
        </p:nvSpPr>
        <p:spPr>
          <a:xfrm>
            <a:off x="838200" y="1825625"/>
            <a:ext cx="10515600" cy="4351200"/>
          </a:xfrm>
          <a:prstGeom prst="rect">
            <a:avLst/>
          </a:prstGeom>
          <a:noFill/>
          <a:ln>
            <a:noFill/>
          </a:ln>
        </p:spPr>
        <p:txBody>
          <a:bodyPr spcFirstLastPara="1" wrap="square" lIns="91425" tIns="91425" rIns="91425" bIns="91425" anchor="t" anchorCtr="0">
            <a:noAutofit/>
          </a:bodyPr>
          <a:lstStyle>
            <a:lvl1pPr marL="609585" marR="0" lvl="0" indent="-482588"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orbel"/>
                <a:ea typeface="Corbel"/>
                <a:cs typeface="Corbel"/>
                <a:sym typeface="Corbel"/>
              </a:defRPr>
            </a:lvl1pPr>
            <a:lvl2pPr marL="1219170" marR="0" lvl="1" indent="-457189" algn="l" rtl="0">
              <a:lnSpc>
                <a:spcPct val="90000"/>
              </a:lnSpc>
              <a:spcBef>
                <a:spcPts val="2133"/>
              </a:spcBef>
              <a:spcAft>
                <a:spcPts val="0"/>
              </a:spcAft>
              <a:buClr>
                <a:schemeClr val="dk1"/>
              </a:buClr>
              <a:buSzPts val="1800"/>
              <a:buFont typeface="Arial"/>
              <a:buChar char="•"/>
              <a:defRPr sz="2400" b="0" i="0" u="none" strike="noStrike" cap="none">
                <a:solidFill>
                  <a:schemeClr val="dk1"/>
                </a:solidFill>
                <a:latin typeface="Corbel"/>
                <a:ea typeface="Corbel"/>
                <a:cs typeface="Corbel"/>
                <a:sym typeface="Corbel"/>
              </a:defRPr>
            </a:lvl2pPr>
            <a:lvl3pPr marL="1828754" marR="0" lvl="2" indent="-431789" algn="l" rtl="0">
              <a:lnSpc>
                <a:spcPct val="90000"/>
              </a:lnSpc>
              <a:spcBef>
                <a:spcPts val="2133"/>
              </a:spcBef>
              <a:spcAft>
                <a:spcPts val="0"/>
              </a:spcAft>
              <a:buClr>
                <a:schemeClr val="dk1"/>
              </a:buClr>
              <a:buSzPts val="1500"/>
              <a:buFont typeface="Arial"/>
              <a:buChar char="•"/>
              <a:defRPr sz="2000" b="0" i="0" u="none" strike="noStrike" cap="none">
                <a:solidFill>
                  <a:schemeClr val="dk1"/>
                </a:solidFill>
                <a:latin typeface="Corbel"/>
                <a:ea typeface="Corbel"/>
                <a:cs typeface="Corbel"/>
                <a:sym typeface="Corbel"/>
              </a:defRPr>
            </a:lvl3pPr>
            <a:lvl4pPr marL="2438339" marR="0" lvl="3"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Corbel"/>
                <a:ea typeface="Corbel"/>
                <a:cs typeface="Corbel"/>
                <a:sym typeface="Corbel"/>
              </a:defRPr>
            </a:lvl4pPr>
            <a:lvl5pPr marL="3047924" marR="0" lvl="4"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Corbel"/>
                <a:ea typeface="Corbel"/>
                <a:cs typeface="Corbel"/>
                <a:sym typeface="Corbel"/>
              </a:defRPr>
            </a:lvl5pPr>
            <a:lvl6pPr marL="3657509" marR="0" lvl="5"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Corbel"/>
                <a:ea typeface="Corbel"/>
                <a:cs typeface="Corbel"/>
                <a:sym typeface="Corbel"/>
              </a:defRPr>
            </a:lvl6pPr>
            <a:lvl7pPr marL="4267093" marR="0" lvl="6"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Corbel"/>
                <a:ea typeface="Corbel"/>
                <a:cs typeface="Corbel"/>
                <a:sym typeface="Corbel"/>
              </a:defRPr>
            </a:lvl7pPr>
            <a:lvl8pPr marL="4876678" marR="0" lvl="7"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Corbel"/>
                <a:ea typeface="Corbel"/>
                <a:cs typeface="Corbel"/>
                <a:sym typeface="Corbel"/>
              </a:defRPr>
            </a:lvl8pPr>
            <a:lvl9pPr marL="5486263" marR="0" lvl="8" indent="-423323" algn="l" rtl="0">
              <a:lnSpc>
                <a:spcPct val="90000"/>
              </a:lnSpc>
              <a:spcBef>
                <a:spcPts val="2133"/>
              </a:spcBef>
              <a:spcAft>
                <a:spcPts val="2133"/>
              </a:spcAft>
              <a:buClr>
                <a:schemeClr val="dk1"/>
              </a:buClr>
              <a:buSzPts val="1400"/>
              <a:buFont typeface="Arial"/>
              <a:buChar char="•"/>
              <a:defRPr sz="1867" b="0" i="0" u="none" strike="noStrike" cap="none">
                <a:solidFill>
                  <a:schemeClr val="dk1"/>
                </a:solidFill>
                <a:latin typeface="Corbel"/>
                <a:ea typeface="Corbel"/>
                <a:cs typeface="Corbel"/>
                <a:sym typeface="Corbel"/>
              </a:defRPr>
            </a:lvl9pPr>
          </a:lstStyle>
          <a:p>
            <a:endParaRPr/>
          </a:p>
        </p:txBody>
      </p:sp>
      <p:sp>
        <p:nvSpPr>
          <p:cNvPr id="367" name="Google Shape;367;p85"/>
          <p:cNvSpPr txBox="1">
            <a:spLocks noGrp="1"/>
          </p:cNvSpPr>
          <p:nvPr>
            <p:ph type="dt" idx="10"/>
          </p:nvPr>
        </p:nvSpPr>
        <p:spPr>
          <a:xfrm>
            <a:off x="838200" y="6356351"/>
            <a:ext cx="2743200" cy="3652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200" b="0" i="0" u="none" strike="noStrike" cap="none">
                <a:solidFill>
                  <a:srgbClr val="888888"/>
                </a:solidFill>
                <a:latin typeface="Corbel"/>
                <a:ea typeface="Corbel"/>
                <a:cs typeface="Corbel"/>
                <a:sym typeface="Corbel"/>
              </a:defRPr>
            </a:lvl1pPr>
            <a:lvl2pPr marR="0" lvl="1" algn="l" rtl="0">
              <a:spcBef>
                <a:spcPts val="0"/>
              </a:spcBef>
              <a:spcAft>
                <a:spcPts val="0"/>
              </a:spcAft>
              <a:buSzPts val="1400"/>
              <a:buNone/>
              <a:defRPr sz="1867"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67"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67"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67"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67"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67"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67"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67" b="0" i="0" u="none" strike="noStrike" cap="none">
                <a:solidFill>
                  <a:schemeClr val="dk1"/>
                </a:solidFill>
                <a:latin typeface="Corbel"/>
                <a:ea typeface="Corbel"/>
                <a:cs typeface="Corbel"/>
                <a:sym typeface="Corbel"/>
              </a:defRPr>
            </a:lvl9pPr>
          </a:lstStyle>
          <a:p>
            <a:endParaRPr/>
          </a:p>
        </p:txBody>
      </p:sp>
      <p:sp>
        <p:nvSpPr>
          <p:cNvPr id="368" name="Google Shape;368;p85"/>
          <p:cNvSpPr txBox="1">
            <a:spLocks noGrp="1"/>
          </p:cNvSpPr>
          <p:nvPr>
            <p:ph type="ftr" idx="11"/>
          </p:nvPr>
        </p:nvSpPr>
        <p:spPr>
          <a:xfrm>
            <a:off x="4038600" y="6356351"/>
            <a:ext cx="4114800" cy="3652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SzPts val="1400"/>
              <a:buNone/>
              <a:defRPr sz="1200" b="0" i="0" u="none" strike="noStrike" cap="none">
                <a:solidFill>
                  <a:srgbClr val="888888"/>
                </a:solidFill>
                <a:latin typeface="Corbel"/>
                <a:ea typeface="Corbel"/>
                <a:cs typeface="Corbel"/>
                <a:sym typeface="Corbel"/>
              </a:defRPr>
            </a:lvl1pPr>
            <a:lvl2pPr marR="0" lvl="1" algn="l" rtl="0">
              <a:spcBef>
                <a:spcPts val="0"/>
              </a:spcBef>
              <a:spcAft>
                <a:spcPts val="0"/>
              </a:spcAft>
              <a:buSzPts val="1400"/>
              <a:buNone/>
              <a:defRPr sz="1867"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67"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67"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67"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67"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67"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67"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67" b="0" i="0" u="none" strike="noStrike" cap="none">
                <a:solidFill>
                  <a:schemeClr val="dk1"/>
                </a:solidFill>
                <a:latin typeface="Corbel"/>
                <a:ea typeface="Corbel"/>
                <a:cs typeface="Corbel"/>
                <a:sym typeface="Corbel"/>
              </a:defRPr>
            </a:lvl9pPr>
          </a:lstStyle>
          <a:p>
            <a:endParaRPr/>
          </a:p>
        </p:txBody>
      </p:sp>
      <p:sp>
        <p:nvSpPr>
          <p:cNvPr id="369" name="Google Shape;369;p85"/>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4784117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Logo Only">
  <p:cSld name="Logo Only">
    <p:spTree>
      <p:nvGrpSpPr>
        <p:cNvPr id="1" name="Shape 370"/>
        <p:cNvGrpSpPr/>
        <p:nvPr/>
      </p:nvGrpSpPr>
      <p:grpSpPr>
        <a:xfrm>
          <a:off x="0" y="0"/>
          <a:ext cx="0" cy="0"/>
          <a:chOff x="0" y="0"/>
          <a:chExt cx="0" cy="0"/>
        </a:xfrm>
      </p:grpSpPr>
      <p:pic>
        <p:nvPicPr>
          <p:cNvPr id="371" name="Google Shape;371;p86" descr="CfA_logo_lg.png"/>
          <p:cNvPicPr preferRelativeResize="0"/>
          <p:nvPr/>
        </p:nvPicPr>
        <p:blipFill>
          <a:blip r:embed="rId2">
            <a:alphaModFix/>
          </a:blip>
          <a:stretch>
            <a:fillRect/>
          </a:stretch>
        </p:blipFill>
        <p:spPr>
          <a:xfrm>
            <a:off x="10885601" y="6117333"/>
            <a:ext cx="1057735" cy="424499"/>
          </a:xfrm>
          <a:prstGeom prst="rect">
            <a:avLst/>
          </a:prstGeom>
          <a:noFill/>
          <a:ln>
            <a:noFill/>
          </a:ln>
        </p:spPr>
      </p:pic>
      <p:sp>
        <p:nvSpPr>
          <p:cNvPr id="372" name="Google Shape;372;p86"/>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1443898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Main point 1 6">
  <p:cSld name="Main point 1 6">
    <p:spTree>
      <p:nvGrpSpPr>
        <p:cNvPr id="1" name="Shape 373"/>
        <p:cNvGrpSpPr/>
        <p:nvPr/>
      </p:nvGrpSpPr>
      <p:grpSpPr>
        <a:xfrm>
          <a:off x="0" y="0"/>
          <a:ext cx="0" cy="0"/>
          <a:chOff x="0" y="0"/>
          <a:chExt cx="0" cy="0"/>
        </a:xfrm>
      </p:grpSpPr>
      <p:sp>
        <p:nvSpPr>
          <p:cNvPr id="374" name="Google Shape;374;p87"/>
          <p:cNvSpPr txBox="1">
            <a:spLocks noGrp="1"/>
          </p:cNvSpPr>
          <p:nvPr>
            <p:ph type="title"/>
          </p:nvPr>
        </p:nvSpPr>
        <p:spPr>
          <a:xfrm>
            <a:off x="653667" y="600200"/>
            <a:ext cx="10842800" cy="5454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1pPr>
            <a:lvl2pPr lvl="1"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2pPr>
            <a:lvl3pPr lvl="2"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3pPr>
            <a:lvl4pPr lvl="3"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4pPr>
            <a:lvl5pPr lvl="4"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5pPr>
            <a:lvl6pPr lvl="5"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6pPr>
            <a:lvl7pPr lvl="6"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7pPr>
            <a:lvl8pPr lvl="7"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8pPr>
            <a:lvl9pPr lvl="8"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9pPr>
          </a:lstStyle>
          <a:p>
            <a:endParaRPr/>
          </a:p>
        </p:txBody>
      </p:sp>
      <p:cxnSp>
        <p:nvCxnSpPr>
          <p:cNvPr id="375" name="Google Shape;375;p87"/>
          <p:cNvCxnSpPr/>
          <p:nvPr/>
        </p:nvCxnSpPr>
        <p:spPr>
          <a:xfrm>
            <a:off x="415600" y="6216251"/>
            <a:ext cx="11328800" cy="0"/>
          </a:xfrm>
          <a:prstGeom prst="straightConnector1">
            <a:avLst/>
          </a:prstGeom>
          <a:noFill/>
          <a:ln w="9525" cap="flat" cmpd="sng">
            <a:solidFill>
              <a:srgbClr val="595959"/>
            </a:solidFill>
            <a:prstDash val="solid"/>
            <a:round/>
            <a:headEnd type="none" w="med" len="med"/>
            <a:tailEnd type="none" w="med" len="med"/>
          </a:ln>
        </p:spPr>
      </p:cxnSp>
      <p:sp>
        <p:nvSpPr>
          <p:cNvPr id="376" name="Google Shape;376;p87"/>
          <p:cNvSpPr txBox="1">
            <a:spLocks noGrp="1"/>
          </p:cNvSpPr>
          <p:nvPr>
            <p:ph type="subTitle" idx="1"/>
          </p:nvPr>
        </p:nvSpPr>
        <p:spPr>
          <a:xfrm>
            <a:off x="8939633" y="6216267"/>
            <a:ext cx="2906400" cy="51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200">
                <a:solidFill>
                  <a:srgbClr val="0C477F"/>
                </a:solidFill>
              </a:defRPr>
            </a:lvl1pPr>
            <a:lvl2pPr lvl="1" algn="r" rtl="0">
              <a:spcBef>
                <a:spcPts val="2133"/>
              </a:spcBef>
              <a:spcAft>
                <a:spcPts val="0"/>
              </a:spcAft>
              <a:buNone/>
              <a:defRPr sz="1200"/>
            </a:lvl2pPr>
            <a:lvl3pPr lvl="2" algn="r" rtl="0">
              <a:spcBef>
                <a:spcPts val="2133"/>
              </a:spcBef>
              <a:spcAft>
                <a:spcPts val="0"/>
              </a:spcAft>
              <a:buNone/>
              <a:defRPr sz="1200"/>
            </a:lvl3pPr>
            <a:lvl4pPr lvl="3" algn="r" rtl="0">
              <a:spcBef>
                <a:spcPts val="2133"/>
              </a:spcBef>
              <a:spcAft>
                <a:spcPts val="0"/>
              </a:spcAft>
              <a:buNone/>
              <a:defRPr sz="1200"/>
            </a:lvl4pPr>
            <a:lvl5pPr lvl="4" algn="r" rtl="0">
              <a:spcBef>
                <a:spcPts val="2133"/>
              </a:spcBef>
              <a:spcAft>
                <a:spcPts val="0"/>
              </a:spcAft>
              <a:buNone/>
              <a:defRPr sz="1200"/>
            </a:lvl5pPr>
            <a:lvl6pPr lvl="5" algn="r" rtl="0">
              <a:spcBef>
                <a:spcPts val="2133"/>
              </a:spcBef>
              <a:spcAft>
                <a:spcPts val="0"/>
              </a:spcAft>
              <a:buNone/>
              <a:defRPr sz="1200"/>
            </a:lvl6pPr>
            <a:lvl7pPr lvl="6" algn="r" rtl="0">
              <a:spcBef>
                <a:spcPts val="2133"/>
              </a:spcBef>
              <a:spcAft>
                <a:spcPts val="0"/>
              </a:spcAft>
              <a:buNone/>
              <a:defRPr sz="1200"/>
            </a:lvl7pPr>
            <a:lvl8pPr lvl="7" algn="r" rtl="0">
              <a:spcBef>
                <a:spcPts val="2133"/>
              </a:spcBef>
              <a:spcAft>
                <a:spcPts val="0"/>
              </a:spcAft>
              <a:buNone/>
              <a:defRPr sz="1200"/>
            </a:lvl8pPr>
            <a:lvl9pPr lvl="8" algn="r" rtl="0">
              <a:spcBef>
                <a:spcPts val="2133"/>
              </a:spcBef>
              <a:spcAft>
                <a:spcPts val="2133"/>
              </a:spcAft>
              <a:buNone/>
              <a:defRPr sz="1200"/>
            </a:lvl9pPr>
          </a:lstStyle>
          <a:p>
            <a:endParaRPr/>
          </a:p>
        </p:txBody>
      </p:sp>
      <p:sp>
        <p:nvSpPr>
          <p:cNvPr id="377" name="Google Shape;377;p87"/>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9852503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Main point 1 7">
  <p:cSld name="Main point 1 7">
    <p:spTree>
      <p:nvGrpSpPr>
        <p:cNvPr id="1" name="Shape 378"/>
        <p:cNvGrpSpPr/>
        <p:nvPr/>
      </p:nvGrpSpPr>
      <p:grpSpPr>
        <a:xfrm>
          <a:off x="0" y="0"/>
          <a:ext cx="0" cy="0"/>
          <a:chOff x="0" y="0"/>
          <a:chExt cx="0" cy="0"/>
        </a:xfrm>
      </p:grpSpPr>
      <p:sp>
        <p:nvSpPr>
          <p:cNvPr id="379" name="Google Shape;379;p88"/>
          <p:cNvSpPr txBox="1">
            <a:spLocks noGrp="1"/>
          </p:cNvSpPr>
          <p:nvPr>
            <p:ph type="title"/>
          </p:nvPr>
        </p:nvSpPr>
        <p:spPr>
          <a:xfrm>
            <a:off x="653667" y="600200"/>
            <a:ext cx="10842800" cy="5454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1pPr>
            <a:lvl2pPr lvl="1"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2pPr>
            <a:lvl3pPr lvl="2"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3pPr>
            <a:lvl4pPr lvl="3"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4pPr>
            <a:lvl5pPr lvl="4"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5pPr>
            <a:lvl6pPr lvl="5"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6pPr>
            <a:lvl7pPr lvl="6"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7pPr>
            <a:lvl8pPr lvl="7"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8pPr>
            <a:lvl9pPr lvl="8"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9pPr>
          </a:lstStyle>
          <a:p>
            <a:endParaRPr/>
          </a:p>
        </p:txBody>
      </p:sp>
      <p:cxnSp>
        <p:nvCxnSpPr>
          <p:cNvPr id="380" name="Google Shape;380;p88"/>
          <p:cNvCxnSpPr/>
          <p:nvPr/>
        </p:nvCxnSpPr>
        <p:spPr>
          <a:xfrm>
            <a:off x="415600" y="6216251"/>
            <a:ext cx="11328800" cy="0"/>
          </a:xfrm>
          <a:prstGeom prst="straightConnector1">
            <a:avLst/>
          </a:prstGeom>
          <a:noFill/>
          <a:ln w="9525" cap="flat" cmpd="sng">
            <a:solidFill>
              <a:srgbClr val="595959"/>
            </a:solidFill>
            <a:prstDash val="solid"/>
            <a:round/>
            <a:headEnd type="none" w="med" len="med"/>
            <a:tailEnd type="none" w="med" len="med"/>
          </a:ln>
        </p:spPr>
      </p:cxnSp>
      <p:sp>
        <p:nvSpPr>
          <p:cNvPr id="381" name="Google Shape;381;p88"/>
          <p:cNvSpPr txBox="1">
            <a:spLocks noGrp="1"/>
          </p:cNvSpPr>
          <p:nvPr>
            <p:ph type="subTitle" idx="1"/>
          </p:nvPr>
        </p:nvSpPr>
        <p:spPr>
          <a:xfrm>
            <a:off x="8939633" y="6216267"/>
            <a:ext cx="2906400" cy="51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200">
                <a:solidFill>
                  <a:srgbClr val="0C477F"/>
                </a:solidFill>
              </a:defRPr>
            </a:lvl1pPr>
            <a:lvl2pPr lvl="1" algn="r" rtl="0">
              <a:spcBef>
                <a:spcPts val="2133"/>
              </a:spcBef>
              <a:spcAft>
                <a:spcPts val="0"/>
              </a:spcAft>
              <a:buNone/>
              <a:defRPr sz="1200"/>
            </a:lvl2pPr>
            <a:lvl3pPr lvl="2" algn="r" rtl="0">
              <a:spcBef>
                <a:spcPts val="2133"/>
              </a:spcBef>
              <a:spcAft>
                <a:spcPts val="0"/>
              </a:spcAft>
              <a:buNone/>
              <a:defRPr sz="1200"/>
            </a:lvl3pPr>
            <a:lvl4pPr lvl="3" algn="r" rtl="0">
              <a:spcBef>
                <a:spcPts val="2133"/>
              </a:spcBef>
              <a:spcAft>
                <a:spcPts val="0"/>
              </a:spcAft>
              <a:buNone/>
              <a:defRPr sz="1200"/>
            </a:lvl4pPr>
            <a:lvl5pPr lvl="4" algn="r" rtl="0">
              <a:spcBef>
                <a:spcPts val="2133"/>
              </a:spcBef>
              <a:spcAft>
                <a:spcPts val="0"/>
              </a:spcAft>
              <a:buNone/>
              <a:defRPr sz="1200"/>
            </a:lvl5pPr>
            <a:lvl6pPr lvl="5" algn="r" rtl="0">
              <a:spcBef>
                <a:spcPts val="2133"/>
              </a:spcBef>
              <a:spcAft>
                <a:spcPts val="0"/>
              </a:spcAft>
              <a:buNone/>
              <a:defRPr sz="1200"/>
            </a:lvl6pPr>
            <a:lvl7pPr lvl="6" algn="r" rtl="0">
              <a:spcBef>
                <a:spcPts val="2133"/>
              </a:spcBef>
              <a:spcAft>
                <a:spcPts val="0"/>
              </a:spcAft>
              <a:buNone/>
              <a:defRPr sz="1200"/>
            </a:lvl7pPr>
            <a:lvl8pPr lvl="7" algn="r" rtl="0">
              <a:spcBef>
                <a:spcPts val="2133"/>
              </a:spcBef>
              <a:spcAft>
                <a:spcPts val="0"/>
              </a:spcAft>
              <a:buNone/>
              <a:defRPr sz="1200"/>
            </a:lvl8pPr>
            <a:lvl9pPr lvl="8" algn="r" rtl="0">
              <a:spcBef>
                <a:spcPts val="2133"/>
              </a:spcBef>
              <a:spcAft>
                <a:spcPts val="2133"/>
              </a:spcAft>
              <a:buNone/>
              <a:defRPr sz="1200"/>
            </a:lvl9pPr>
          </a:lstStyle>
          <a:p>
            <a:endParaRPr/>
          </a:p>
        </p:txBody>
      </p:sp>
    </p:spTree>
    <p:extLst>
      <p:ext uri="{BB962C8B-B14F-4D97-AF65-F5344CB8AC3E}">
        <p14:creationId xmlns:p14="http://schemas.microsoft.com/office/powerpoint/2010/main" val="321151583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and body 4">
  <p:cSld name="Title and body 4">
    <p:spTree>
      <p:nvGrpSpPr>
        <p:cNvPr id="1" name="Shape 382"/>
        <p:cNvGrpSpPr/>
        <p:nvPr/>
      </p:nvGrpSpPr>
      <p:grpSpPr>
        <a:xfrm>
          <a:off x="0" y="0"/>
          <a:ext cx="0" cy="0"/>
          <a:chOff x="0" y="0"/>
          <a:chExt cx="0" cy="0"/>
        </a:xfrm>
      </p:grpSpPr>
      <p:sp>
        <p:nvSpPr>
          <p:cNvPr id="383" name="Google Shape;383;p89"/>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4" name="Google Shape;384;p89"/>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507987" rtl="0">
              <a:spcBef>
                <a:spcPts val="0"/>
              </a:spcBef>
              <a:spcAft>
                <a:spcPts val="0"/>
              </a:spcAft>
              <a:buSzPts val="2400"/>
              <a:buChar char="➔"/>
              <a:defRPr/>
            </a:lvl1pPr>
            <a:lvl2pPr marL="1219170" lvl="1" indent="-474121" rtl="0">
              <a:spcBef>
                <a:spcPts val="2133"/>
              </a:spcBef>
              <a:spcAft>
                <a:spcPts val="0"/>
              </a:spcAft>
              <a:buSzPts val="2000"/>
              <a:buChar char="◆"/>
              <a:defRPr/>
            </a:lvl2pPr>
            <a:lvl3pPr marL="1828754" lvl="2" indent="-457189" rtl="0">
              <a:spcBef>
                <a:spcPts val="2133"/>
              </a:spcBef>
              <a:spcAft>
                <a:spcPts val="0"/>
              </a:spcAft>
              <a:buSzPts val="1800"/>
              <a:buChar char="●"/>
              <a:defRPr/>
            </a:lvl3pPr>
            <a:lvl4pPr marL="2438339" lvl="3" indent="-457189" rtl="0">
              <a:spcBef>
                <a:spcPts val="2133"/>
              </a:spcBef>
              <a:spcAft>
                <a:spcPts val="0"/>
              </a:spcAft>
              <a:buSzPts val="1800"/>
              <a:buChar char="○"/>
              <a:defRPr/>
            </a:lvl4pPr>
            <a:lvl5pPr marL="3047924" lvl="4" indent="-457189" rtl="0">
              <a:spcBef>
                <a:spcPts val="2133"/>
              </a:spcBef>
              <a:spcAft>
                <a:spcPts val="0"/>
              </a:spcAft>
              <a:buSzPts val="1800"/>
              <a:buChar char="◆"/>
              <a:defRPr/>
            </a:lvl5pPr>
            <a:lvl6pPr marL="3657509" lvl="5" indent="-457189" rtl="0">
              <a:spcBef>
                <a:spcPts val="2133"/>
              </a:spcBef>
              <a:spcAft>
                <a:spcPts val="0"/>
              </a:spcAft>
              <a:buSzPts val="1800"/>
              <a:buChar char="●"/>
              <a:defRPr/>
            </a:lvl6pPr>
            <a:lvl7pPr marL="4267093" lvl="6" indent="-457189" rtl="0">
              <a:spcBef>
                <a:spcPts val="2133"/>
              </a:spcBef>
              <a:spcAft>
                <a:spcPts val="0"/>
              </a:spcAft>
              <a:buSzPts val="1800"/>
              <a:buChar char="○"/>
              <a:defRPr/>
            </a:lvl7pPr>
            <a:lvl8pPr marL="4876678" lvl="7" indent="-457189" rtl="0">
              <a:spcBef>
                <a:spcPts val="2133"/>
              </a:spcBef>
              <a:spcAft>
                <a:spcPts val="0"/>
              </a:spcAft>
              <a:buSzPts val="1800"/>
              <a:buChar char="◆"/>
              <a:defRPr/>
            </a:lvl8pPr>
            <a:lvl9pPr marL="5486263" lvl="8" indent="-457189" rtl="0">
              <a:spcBef>
                <a:spcPts val="2133"/>
              </a:spcBef>
              <a:spcAft>
                <a:spcPts val="2133"/>
              </a:spcAft>
              <a:buSzPts val="1800"/>
              <a:buChar char="●"/>
              <a:defRPr/>
            </a:lvl9pPr>
          </a:lstStyle>
          <a:p>
            <a:endParaRPr/>
          </a:p>
        </p:txBody>
      </p:sp>
      <p:sp>
        <p:nvSpPr>
          <p:cNvPr id="385" name="Google Shape;385;p8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9405411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Blank 8">
  <p:cSld name="Blank 8">
    <p:spTree>
      <p:nvGrpSpPr>
        <p:cNvPr id="1" name="Shape 386"/>
        <p:cNvGrpSpPr/>
        <p:nvPr/>
      </p:nvGrpSpPr>
      <p:grpSpPr>
        <a:xfrm>
          <a:off x="0" y="0"/>
          <a:ext cx="0" cy="0"/>
          <a:chOff x="0" y="0"/>
          <a:chExt cx="0" cy="0"/>
        </a:xfrm>
      </p:grpSpPr>
      <p:sp>
        <p:nvSpPr>
          <p:cNvPr id="387" name="Google Shape;387;p90"/>
          <p:cNvSpPr txBox="1"/>
          <p:nvPr/>
        </p:nvSpPr>
        <p:spPr>
          <a:xfrm>
            <a:off x="7494300" y="6304300"/>
            <a:ext cx="3307200" cy="471200"/>
          </a:xfrm>
          <a:prstGeom prst="rect">
            <a:avLst/>
          </a:prstGeom>
          <a:noFill/>
          <a:ln>
            <a:noFill/>
          </a:ln>
        </p:spPr>
        <p:txBody>
          <a:bodyPr spcFirstLastPara="1" wrap="square" lIns="121900" tIns="121900" rIns="121900" bIns="121900" anchor="b" anchorCtr="0">
            <a:noAutofit/>
          </a:bodyPr>
          <a:lstStyle/>
          <a:p>
            <a:pPr marL="0" lvl="0" indent="0" algn="r" rtl="0">
              <a:spcBef>
                <a:spcPts val="0"/>
              </a:spcBef>
              <a:spcAft>
                <a:spcPts val="0"/>
              </a:spcAft>
              <a:buNone/>
            </a:pPr>
            <a:endParaRPr sz="1333" b="1">
              <a:solidFill>
                <a:srgbClr val="FFFFFF"/>
              </a:solidFill>
              <a:highlight>
                <a:srgbClr val="CF1B41"/>
              </a:highlight>
              <a:latin typeface="Proxima Nova"/>
              <a:ea typeface="Proxima Nova"/>
              <a:cs typeface="Proxima Nova"/>
              <a:sym typeface="Proxima Nova"/>
            </a:endParaRPr>
          </a:p>
        </p:txBody>
      </p:sp>
    </p:spTree>
    <p:extLst>
      <p:ext uri="{BB962C8B-B14F-4D97-AF65-F5344CB8AC3E}">
        <p14:creationId xmlns:p14="http://schemas.microsoft.com/office/powerpoint/2010/main" val="192806361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Main point 1 8">
  <p:cSld name="Main point 1 8">
    <p:spTree>
      <p:nvGrpSpPr>
        <p:cNvPr id="1" name="Shape 388"/>
        <p:cNvGrpSpPr/>
        <p:nvPr/>
      </p:nvGrpSpPr>
      <p:grpSpPr>
        <a:xfrm>
          <a:off x="0" y="0"/>
          <a:ext cx="0" cy="0"/>
          <a:chOff x="0" y="0"/>
          <a:chExt cx="0" cy="0"/>
        </a:xfrm>
      </p:grpSpPr>
      <p:sp>
        <p:nvSpPr>
          <p:cNvPr id="389" name="Google Shape;389;p91"/>
          <p:cNvSpPr txBox="1">
            <a:spLocks noGrp="1"/>
          </p:cNvSpPr>
          <p:nvPr>
            <p:ph type="title"/>
          </p:nvPr>
        </p:nvSpPr>
        <p:spPr>
          <a:xfrm>
            <a:off x="653667" y="600200"/>
            <a:ext cx="10842800" cy="5454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1pPr>
            <a:lvl2pPr lvl="1"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2pPr>
            <a:lvl3pPr lvl="2"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3pPr>
            <a:lvl4pPr lvl="3"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4pPr>
            <a:lvl5pPr lvl="4"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5pPr>
            <a:lvl6pPr lvl="5"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6pPr>
            <a:lvl7pPr lvl="6"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7pPr>
            <a:lvl8pPr lvl="7"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8pPr>
            <a:lvl9pPr lvl="8"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9pPr>
          </a:lstStyle>
          <a:p>
            <a:endParaRPr/>
          </a:p>
        </p:txBody>
      </p:sp>
      <p:cxnSp>
        <p:nvCxnSpPr>
          <p:cNvPr id="390" name="Google Shape;390;p91"/>
          <p:cNvCxnSpPr/>
          <p:nvPr/>
        </p:nvCxnSpPr>
        <p:spPr>
          <a:xfrm>
            <a:off x="415600" y="6216251"/>
            <a:ext cx="11328800" cy="0"/>
          </a:xfrm>
          <a:prstGeom prst="straightConnector1">
            <a:avLst/>
          </a:prstGeom>
          <a:noFill/>
          <a:ln w="9525" cap="flat" cmpd="sng">
            <a:solidFill>
              <a:srgbClr val="595959"/>
            </a:solidFill>
            <a:prstDash val="solid"/>
            <a:round/>
            <a:headEnd type="none" w="med" len="med"/>
            <a:tailEnd type="none" w="med" len="med"/>
          </a:ln>
        </p:spPr>
      </p:cxnSp>
      <p:sp>
        <p:nvSpPr>
          <p:cNvPr id="391" name="Google Shape;391;p91"/>
          <p:cNvSpPr txBox="1">
            <a:spLocks noGrp="1"/>
          </p:cNvSpPr>
          <p:nvPr>
            <p:ph type="subTitle" idx="1"/>
          </p:nvPr>
        </p:nvSpPr>
        <p:spPr>
          <a:xfrm>
            <a:off x="8939633" y="6216267"/>
            <a:ext cx="2906400" cy="51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200">
                <a:solidFill>
                  <a:srgbClr val="0C477F"/>
                </a:solidFill>
              </a:defRPr>
            </a:lvl1pPr>
            <a:lvl2pPr lvl="1" algn="r" rtl="0">
              <a:spcBef>
                <a:spcPts val="2133"/>
              </a:spcBef>
              <a:spcAft>
                <a:spcPts val="0"/>
              </a:spcAft>
              <a:buNone/>
              <a:defRPr sz="1200"/>
            </a:lvl2pPr>
            <a:lvl3pPr lvl="2" algn="r" rtl="0">
              <a:spcBef>
                <a:spcPts val="2133"/>
              </a:spcBef>
              <a:spcAft>
                <a:spcPts val="0"/>
              </a:spcAft>
              <a:buNone/>
              <a:defRPr sz="1200"/>
            </a:lvl3pPr>
            <a:lvl4pPr lvl="3" algn="r" rtl="0">
              <a:spcBef>
                <a:spcPts val="2133"/>
              </a:spcBef>
              <a:spcAft>
                <a:spcPts val="0"/>
              </a:spcAft>
              <a:buNone/>
              <a:defRPr sz="1200"/>
            </a:lvl4pPr>
            <a:lvl5pPr lvl="4" algn="r" rtl="0">
              <a:spcBef>
                <a:spcPts val="2133"/>
              </a:spcBef>
              <a:spcAft>
                <a:spcPts val="0"/>
              </a:spcAft>
              <a:buNone/>
              <a:defRPr sz="1200"/>
            </a:lvl5pPr>
            <a:lvl6pPr lvl="5" algn="r" rtl="0">
              <a:spcBef>
                <a:spcPts val="2133"/>
              </a:spcBef>
              <a:spcAft>
                <a:spcPts val="0"/>
              </a:spcAft>
              <a:buNone/>
              <a:defRPr sz="1200"/>
            </a:lvl6pPr>
            <a:lvl7pPr lvl="6" algn="r" rtl="0">
              <a:spcBef>
                <a:spcPts val="2133"/>
              </a:spcBef>
              <a:spcAft>
                <a:spcPts val="0"/>
              </a:spcAft>
              <a:buNone/>
              <a:defRPr sz="1200"/>
            </a:lvl7pPr>
            <a:lvl8pPr lvl="7" algn="r" rtl="0">
              <a:spcBef>
                <a:spcPts val="2133"/>
              </a:spcBef>
              <a:spcAft>
                <a:spcPts val="0"/>
              </a:spcAft>
              <a:buNone/>
              <a:defRPr sz="1200"/>
            </a:lvl8pPr>
            <a:lvl9pPr lvl="8" algn="r" rtl="0">
              <a:spcBef>
                <a:spcPts val="2133"/>
              </a:spcBef>
              <a:spcAft>
                <a:spcPts val="2133"/>
              </a:spcAft>
              <a:buNone/>
              <a:defRPr sz="1200"/>
            </a:lvl9pPr>
          </a:lstStyle>
          <a:p>
            <a:endParaRPr/>
          </a:p>
        </p:txBody>
      </p:sp>
    </p:spTree>
    <p:extLst>
      <p:ext uri="{BB962C8B-B14F-4D97-AF65-F5344CB8AC3E}">
        <p14:creationId xmlns:p14="http://schemas.microsoft.com/office/powerpoint/2010/main" val="142225213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Basic">
  <p:cSld name="Basic">
    <p:spTree>
      <p:nvGrpSpPr>
        <p:cNvPr id="1" name="Shape 392"/>
        <p:cNvGrpSpPr/>
        <p:nvPr/>
      </p:nvGrpSpPr>
      <p:grpSpPr>
        <a:xfrm>
          <a:off x="0" y="0"/>
          <a:ext cx="0" cy="0"/>
          <a:chOff x="0" y="0"/>
          <a:chExt cx="0" cy="0"/>
        </a:xfrm>
      </p:grpSpPr>
      <p:pic>
        <p:nvPicPr>
          <p:cNvPr id="393" name="Google Shape;393;p92" descr="CfA_logo_lg.png"/>
          <p:cNvPicPr preferRelativeResize="0"/>
          <p:nvPr/>
        </p:nvPicPr>
        <p:blipFill>
          <a:blip r:embed="rId2">
            <a:alphaModFix/>
          </a:blip>
          <a:stretch>
            <a:fillRect/>
          </a:stretch>
        </p:blipFill>
        <p:spPr>
          <a:xfrm>
            <a:off x="10885601" y="6218933"/>
            <a:ext cx="1057735" cy="424499"/>
          </a:xfrm>
          <a:prstGeom prst="rect">
            <a:avLst/>
          </a:prstGeom>
          <a:noFill/>
          <a:ln>
            <a:noFill/>
          </a:ln>
        </p:spPr>
      </p:pic>
      <p:sp>
        <p:nvSpPr>
          <p:cNvPr id="394" name="Google Shape;394;p9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702083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60"/>
        <p:cNvGrpSpPr/>
        <p:nvPr/>
      </p:nvGrpSpPr>
      <p:grpSpPr>
        <a:xfrm>
          <a:off x="0" y="0"/>
          <a:ext cx="0" cy="0"/>
          <a:chOff x="0" y="0"/>
          <a:chExt cx="0" cy="0"/>
        </a:xfrm>
      </p:grpSpPr>
      <p:sp>
        <p:nvSpPr>
          <p:cNvPr id="661" name="Google Shape;661;p156"/>
          <p:cNvSpPr txBox="1">
            <a:spLocks noGrp="1"/>
          </p:cNvSpPr>
          <p:nvPr>
            <p:ph type="title"/>
          </p:nvPr>
        </p:nvSpPr>
        <p:spPr>
          <a:xfrm>
            <a:off x="415600" y="129967"/>
            <a:ext cx="11360800" cy="1227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0000"/>
              </a:buClr>
              <a:buSzPts val="2800"/>
              <a:buNone/>
              <a:defRPr>
                <a:solidFill>
                  <a:srgbClr val="000000"/>
                </a:solidFill>
              </a:defRPr>
            </a:lvl1pPr>
            <a:lvl2pPr lvl="1" rtl="0">
              <a:spcBef>
                <a:spcPts val="0"/>
              </a:spcBef>
              <a:spcAft>
                <a:spcPts val="0"/>
              </a:spcAft>
              <a:buClr>
                <a:srgbClr val="339EDD"/>
              </a:buClr>
              <a:buSzPts val="3600"/>
              <a:buNone/>
              <a:defRPr sz="4800" b="1">
                <a:solidFill>
                  <a:srgbClr val="339EDD"/>
                </a:solidFill>
              </a:defRPr>
            </a:lvl2pPr>
            <a:lvl3pPr lvl="2" rtl="0">
              <a:spcBef>
                <a:spcPts val="0"/>
              </a:spcBef>
              <a:spcAft>
                <a:spcPts val="0"/>
              </a:spcAft>
              <a:buClr>
                <a:srgbClr val="339EDD"/>
              </a:buClr>
              <a:buSzPts val="3600"/>
              <a:buNone/>
              <a:defRPr sz="4800" b="1">
                <a:solidFill>
                  <a:srgbClr val="339EDD"/>
                </a:solidFill>
              </a:defRPr>
            </a:lvl3pPr>
            <a:lvl4pPr lvl="3" rtl="0">
              <a:spcBef>
                <a:spcPts val="0"/>
              </a:spcBef>
              <a:spcAft>
                <a:spcPts val="0"/>
              </a:spcAft>
              <a:buClr>
                <a:srgbClr val="339EDD"/>
              </a:buClr>
              <a:buSzPts val="3600"/>
              <a:buNone/>
              <a:defRPr sz="4800" b="1">
                <a:solidFill>
                  <a:srgbClr val="339EDD"/>
                </a:solidFill>
              </a:defRPr>
            </a:lvl4pPr>
            <a:lvl5pPr lvl="4" rtl="0">
              <a:spcBef>
                <a:spcPts val="0"/>
              </a:spcBef>
              <a:spcAft>
                <a:spcPts val="0"/>
              </a:spcAft>
              <a:buClr>
                <a:srgbClr val="339EDD"/>
              </a:buClr>
              <a:buSzPts val="3600"/>
              <a:buNone/>
              <a:defRPr sz="4800" b="1">
                <a:solidFill>
                  <a:srgbClr val="339EDD"/>
                </a:solidFill>
              </a:defRPr>
            </a:lvl5pPr>
            <a:lvl6pPr lvl="5" rtl="0">
              <a:spcBef>
                <a:spcPts val="0"/>
              </a:spcBef>
              <a:spcAft>
                <a:spcPts val="0"/>
              </a:spcAft>
              <a:buClr>
                <a:srgbClr val="339EDD"/>
              </a:buClr>
              <a:buSzPts val="3600"/>
              <a:buNone/>
              <a:defRPr sz="4800" b="1">
                <a:solidFill>
                  <a:srgbClr val="339EDD"/>
                </a:solidFill>
              </a:defRPr>
            </a:lvl6pPr>
            <a:lvl7pPr lvl="6" rtl="0">
              <a:spcBef>
                <a:spcPts val="0"/>
              </a:spcBef>
              <a:spcAft>
                <a:spcPts val="0"/>
              </a:spcAft>
              <a:buClr>
                <a:srgbClr val="339EDD"/>
              </a:buClr>
              <a:buSzPts val="3600"/>
              <a:buNone/>
              <a:defRPr sz="4800" b="1">
                <a:solidFill>
                  <a:srgbClr val="339EDD"/>
                </a:solidFill>
              </a:defRPr>
            </a:lvl7pPr>
            <a:lvl8pPr lvl="7" rtl="0">
              <a:spcBef>
                <a:spcPts val="0"/>
              </a:spcBef>
              <a:spcAft>
                <a:spcPts val="0"/>
              </a:spcAft>
              <a:buClr>
                <a:srgbClr val="339EDD"/>
              </a:buClr>
              <a:buSzPts val="3600"/>
              <a:buNone/>
              <a:defRPr sz="4800" b="1">
                <a:solidFill>
                  <a:srgbClr val="339EDD"/>
                </a:solidFill>
              </a:defRPr>
            </a:lvl8pPr>
            <a:lvl9pPr lvl="8" rtl="0">
              <a:spcBef>
                <a:spcPts val="0"/>
              </a:spcBef>
              <a:spcAft>
                <a:spcPts val="0"/>
              </a:spcAft>
              <a:buClr>
                <a:srgbClr val="339EDD"/>
              </a:buClr>
              <a:buSzPts val="3600"/>
              <a:buNone/>
              <a:defRPr sz="4800" b="1">
                <a:solidFill>
                  <a:srgbClr val="339EDD"/>
                </a:solidFill>
              </a:defRPr>
            </a:lvl9pPr>
          </a:lstStyle>
          <a:p>
            <a:endParaRPr/>
          </a:p>
        </p:txBody>
      </p:sp>
      <p:sp>
        <p:nvSpPr>
          <p:cNvPr id="662" name="Google Shape;662;p156"/>
          <p:cNvSpPr txBox="1">
            <a:spLocks noGrp="1"/>
          </p:cNvSpPr>
          <p:nvPr>
            <p:ph type="body" idx="1"/>
          </p:nvPr>
        </p:nvSpPr>
        <p:spPr>
          <a:xfrm>
            <a:off x="415600" y="1536633"/>
            <a:ext cx="11362800" cy="45552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Clr>
                <a:srgbClr val="000000"/>
              </a:buClr>
              <a:buSzPts val="1600"/>
              <a:buChar char="•"/>
              <a:defRPr>
                <a:solidFill>
                  <a:srgbClr val="000000"/>
                </a:solidFill>
              </a:defRPr>
            </a:lvl1pPr>
            <a:lvl2pPr marL="1219170" lvl="1" indent="-440256" rtl="0">
              <a:spcBef>
                <a:spcPts val="2133"/>
              </a:spcBef>
              <a:spcAft>
                <a:spcPts val="0"/>
              </a:spcAft>
              <a:buClr>
                <a:srgbClr val="000000"/>
              </a:buClr>
              <a:buSzPts val="1600"/>
              <a:buChar char="•"/>
              <a:defRPr>
                <a:solidFill>
                  <a:srgbClr val="000000"/>
                </a:solidFill>
              </a:defRPr>
            </a:lvl2pPr>
            <a:lvl3pPr marL="1828754" lvl="2" indent="-440256" rtl="0">
              <a:spcBef>
                <a:spcPts val="2133"/>
              </a:spcBef>
              <a:spcAft>
                <a:spcPts val="0"/>
              </a:spcAft>
              <a:buClr>
                <a:srgbClr val="000000"/>
              </a:buClr>
              <a:buSzPts val="1600"/>
              <a:buChar char="•"/>
              <a:defRPr>
                <a:solidFill>
                  <a:srgbClr val="000000"/>
                </a:solidFill>
              </a:defRPr>
            </a:lvl3pPr>
            <a:lvl4pPr marL="2438339" lvl="3" indent="-440256" rtl="0">
              <a:spcBef>
                <a:spcPts val="2133"/>
              </a:spcBef>
              <a:spcAft>
                <a:spcPts val="0"/>
              </a:spcAft>
              <a:buClr>
                <a:srgbClr val="000000"/>
              </a:buClr>
              <a:buSzPts val="1600"/>
              <a:buChar char="•"/>
              <a:defRPr>
                <a:solidFill>
                  <a:srgbClr val="000000"/>
                </a:solidFill>
              </a:defRPr>
            </a:lvl4pPr>
            <a:lvl5pPr marL="3047924" lvl="4" indent="-440256" rtl="0">
              <a:spcBef>
                <a:spcPts val="2133"/>
              </a:spcBef>
              <a:spcAft>
                <a:spcPts val="0"/>
              </a:spcAft>
              <a:buClr>
                <a:srgbClr val="000000"/>
              </a:buClr>
              <a:buSzPts val="1600"/>
              <a:buChar char="•"/>
              <a:defRPr>
                <a:solidFill>
                  <a:srgbClr val="000000"/>
                </a:solidFill>
              </a:defRPr>
            </a:lvl5pPr>
            <a:lvl6pPr marL="3657509" lvl="5" indent="-440256" rtl="0">
              <a:spcBef>
                <a:spcPts val="2133"/>
              </a:spcBef>
              <a:spcAft>
                <a:spcPts val="0"/>
              </a:spcAft>
              <a:buClr>
                <a:srgbClr val="000000"/>
              </a:buClr>
              <a:buSzPts val="1600"/>
              <a:buChar char="•"/>
              <a:defRPr>
                <a:solidFill>
                  <a:srgbClr val="000000"/>
                </a:solidFill>
              </a:defRPr>
            </a:lvl6pPr>
            <a:lvl7pPr marL="4267093" lvl="6" indent="-440256" rtl="0">
              <a:spcBef>
                <a:spcPts val="2133"/>
              </a:spcBef>
              <a:spcAft>
                <a:spcPts val="0"/>
              </a:spcAft>
              <a:buClr>
                <a:srgbClr val="000000"/>
              </a:buClr>
              <a:buSzPts val="1600"/>
              <a:buChar char="•"/>
              <a:defRPr>
                <a:solidFill>
                  <a:srgbClr val="000000"/>
                </a:solidFill>
              </a:defRPr>
            </a:lvl7pPr>
            <a:lvl8pPr marL="4876678" lvl="7" indent="-440256" rtl="0">
              <a:spcBef>
                <a:spcPts val="2133"/>
              </a:spcBef>
              <a:spcAft>
                <a:spcPts val="0"/>
              </a:spcAft>
              <a:buClr>
                <a:srgbClr val="000000"/>
              </a:buClr>
              <a:buSzPts val="1600"/>
              <a:buChar char="•"/>
              <a:defRPr>
                <a:solidFill>
                  <a:srgbClr val="000000"/>
                </a:solidFill>
              </a:defRPr>
            </a:lvl8pPr>
            <a:lvl9pPr marL="5486263" lvl="8" indent="-440256" rtl="0">
              <a:spcBef>
                <a:spcPts val="2133"/>
              </a:spcBef>
              <a:spcAft>
                <a:spcPts val="2133"/>
              </a:spcAft>
              <a:buClr>
                <a:srgbClr val="000000"/>
              </a:buClr>
              <a:buSzPts val="1600"/>
              <a:buChar char="•"/>
              <a:defRPr>
                <a:solidFill>
                  <a:srgbClr val="000000"/>
                </a:solidFill>
              </a:defRPr>
            </a:lvl9pPr>
          </a:lstStyle>
          <a:p>
            <a:endParaRPr/>
          </a:p>
        </p:txBody>
      </p:sp>
      <p:pic>
        <p:nvPicPr>
          <p:cNvPr id="663" name="Google Shape;663;p156" descr="CfA_logo_lg.png"/>
          <p:cNvPicPr preferRelativeResize="0"/>
          <p:nvPr/>
        </p:nvPicPr>
        <p:blipFill>
          <a:blip r:embed="rId2">
            <a:alphaModFix/>
          </a:blip>
          <a:stretch>
            <a:fillRect/>
          </a:stretch>
        </p:blipFill>
        <p:spPr>
          <a:xfrm>
            <a:off x="10885601" y="6218933"/>
            <a:ext cx="1057735" cy="424499"/>
          </a:xfrm>
          <a:prstGeom prst="rect">
            <a:avLst/>
          </a:prstGeom>
          <a:noFill/>
          <a:ln>
            <a:noFill/>
          </a:ln>
        </p:spPr>
      </p:pic>
      <p:sp>
        <p:nvSpPr>
          <p:cNvPr id="664" name="Google Shape;664;p156"/>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665" name="Google Shape;665;p156"/>
          <p:cNvSpPr txBox="1">
            <a:spLocks noGrp="1"/>
          </p:cNvSpPr>
          <p:nvPr>
            <p:ph type="sldNum" idx="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5096956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Blank 9">
  <p:cSld name="Blank 9">
    <p:spTree>
      <p:nvGrpSpPr>
        <p:cNvPr id="1" name="Shape 395"/>
        <p:cNvGrpSpPr/>
        <p:nvPr/>
      </p:nvGrpSpPr>
      <p:grpSpPr>
        <a:xfrm>
          <a:off x="0" y="0"/>
          <a:ext cx="0" cy="0"/>
          <a:chOff x="0" y="0"/>
          <a:chExt cx="0" cy="0"/>
        </a:xfrm>
      </p:grpSpPr>
      <p:pic>
        <p:nvPicPr>
          <p:cNvPr id="396" name="Google Shape;396;p93" descr="CfA_logo_lg.png"/>
          <p:cNvPicPr preferRelativeResize="0"/>
          <p:nvPr/>
        </p:nvPicPr>
        <p:blipFill>
          <a:blip r:embed="rId2">
            <a:alphaModFix/>
          </a:blip>
          <a:stretch>
            <a:fillRect/>
          </a:stretch>
        </p:blipFill>
        <p:spPr>
          <a:xfrm>
            <a:off x="10885601" y="6218933"/>
            <a:ext cx="1057735" cy="424499"/>
          </a:xfrm>
          <a:prstGeom prst="rect">
            <a:avLst/>
          </a:prstGeom>
          <a:noFill/>
          <a:ln>
            <a:noFill/>
          </a:ln>
        </p:spPr>
      </p:pic>
      <p:sp>
        <p:nvSpPr>
          <p:cNvPr id="397" name="Google Shape;397;p93"/>
          <p:cNvSpPr txBox="1"/>
          <p:nvPr/>
        </p:nvSpPr>
        <p:spPr>
          <a:xfrm>
            <a:off x="7494300" y="6304300"/>
            <a:ext cx="3307200" cy="471200"/>
          </a:xfrm>
          <a:prstGeom prst="rect">
            <a:avLst/>
          </a:prstGeom>
          <a:noFill/>
          <a:ln>
            <a:noFill/>
          </a:ln>
        </p:spPr>
        <p:txBody>
          <a:bodyPr spcFirstLastPara="1" wrap="square" lIns="121900" tIns="121900" rIns="121900" bIns="121900" anchor="b" anchorCtr="0">
            <a:noAutofit/>
          </a:bodyPr>
          <a:lstStyle/>
          <a:p>
            <a:pPr marL="0" lvl="0" indent="0" algn="r" rtl="0">
              <a:spcBef>
                <a:spcPts val="0"/>
              </a:spcBef>
              <a:spcAft>
                <a:spcPts val="0"/>
              </a:spcAft>
              <a:buNone/>
            </a:pPr>
            <a:endParaRPr sz="1333" b="1">
              <a:solidFill>
                <a:srgbClr val="FFFFFF"/>
              </a:solidFill>
              <a:highlight>
                <a:srgbClr val="CF1B41"/>
              </a:highlight>
              <a:latin typeface="Proxima Nova"/>
              <a:ea typeface="Proxima Nova"/>
              <a:cs typeface="Proxima Nova"/>
              <a:sym typeface="Proxima Nova"/>
            </a:endParaRPr>
          </a:p>
        </p:txBody>
      </p:sp>
    </p:spTree>
    <p:extLst>
      <p:ext uri="{BB962C8B-B14F-4D97-AF65-F5344CB8AC3E}">
        <p14:creationId xmlns:p14="http://schemas.microsoft.com/office/powerpoint/2010/main" val="365669697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339EDD"/>
        </a:solidFill>
        <a:effectLst/>
      </p:bgPr>
    </p:bg>
    <p:spTree>
      <p:nvGrpSpPr>
        <p:cNvPr id="1" name="Shape 102"/>
        <p:cNvGrpSpPr/>
        <p:nvPr/>
      </p:nvGrpSpPr>
      <p:grpSpPr>
        <a:xfrm>
          <a:off x="0" y="0"/>
          <a:ext cx="0" cy="0"/>
          <a:chOff x="0" y="0"/>
          <a:chExt cx="0" cy="0"/>
        </a:xfrm>
      </p:grpSpPr>
      <p:sp>
        <p:nvSpPr>
          <p:cNvPr id="103" name="Google Shape;103;p25"/>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6000"/>
              <a:buFont typeface="Proxima Nova"/>
              <a:buNone/>
              <a:defRPr sz="8000" b="1">
                <a:solidFill>
                  <a:srgbClr val="FFFFFF"/>
                </a:solidFill>
                <a:latin typeface="Proxima Nova"/>
                <a:ea typeface="Proxima Nova"/>
                <a:cs typeface="Proxima Nova"/>
                <a:sym typeface="Proxima Nova"/>
              </a:defRPr>
            </a:lvl1pPr>
            <a:lvl2pPr lvl="1" rtl="0">
              <a:spcBef>
                <a:spcPts val="0"/>
              </a:spcBef>
              <a:spcAft>
                <a:spcPts val="0"/>
              </a:spcAft>
              <a:buClr>
                <a:srgbClr val="FFFFFF"/>
              </a:buClr>
              <a:buSzPts val="6000"/>
              <a:buNone/>
              <a:defRPr sz="8000" b="1">
                <a:solidFill>
                  <a:srgbClr val="FFFFFF"/>
                </a:solidFill>
              </a:defRPr>
            </a:lvl2pPr>
            <a:lvl3pPr lvl="2" rtl="0">
              <a:spcBef>
                <a:spcPts val="0"/>
              </a:spcBef>
              <a:spcAft>
                <a:spcPts val="0"/>
              </a:spcAft>
              <a:buClr>
                <a:srgbClr val="FFFFFF"/>
              </a:buClr>
              <a:buSzPts val="6000"/>
              <a:buNone/>
              <a:defRPr sz="8000" b="1">
                <a:solidFill>
                  <a:srgbClr val="FFFFFF"/>
                </a:solidFill>
              </a:defRPr>
            </a:lvl3pPr>
            <a:lvl4pPr lvl="3" rtl="0">
              <a:spcBef>
                <a:spcPts val="0"/>
              </a:spcBef>
              <a:spcAft>
                <a:spcPts val="0"/>
              </a:spcAft>
              <a:buClr>
                <a:srgbClr val="FFFFFF"/>
              </a:buClr>
              <a:buSzPts val="6000"/>
              <a:buNone/>
              <a:defRPr sz="8000" b="1">
                <a:solidFill>
                  <a:srgbClr val="FFFFFF"/>
                </a:solidFill>
              </a:defRPr>
            </a:lvl4pPr>
            <a:lvl5pPr lvl="4" rtl="0">
              <a:spcBef>
                <a:spcPts val="0"/>
              </a:spcBef>
              <a:spcAft>
                <a:spcPts val="0"/>
              </a:spcAft>
              <a:buClr>
                <a:srgbClr val="FFFFFF"/>
              </a:buClr>
              <a:buSzPts val="6000"/>
              <a:buNone/>
              <a:defRPr sz="8000" b="1">
                <a:solidFill>
                  <a:srgbClr val="FFFFFF"/>
                </a:solidFill>
              </a:defRPr>
            </a:lvl5pPr>
            <a:lvl6pPr lvl="5" rtl="0">
              <a:spcBef>
                <a:spcPts val="0"/>
              </a:spcBef>
              <a:spcAft>
                <a:spcPts val="0"/>
              </a:spcAft>
              <a:buClr>
                <a:srgbClr val="FFFFFF"/>
              </a:buClr>
              <a:buSzPts val="6000"/>
              <a:buNone/>
              <a:defRPr sz="8000" b="1">
                <a:solidFill>
                  <a:srgbClr val="FFFFFF"/>
                </a:solidFill>
              </a:defRPr>
            </a:lvl6pPr>
            <a:lvl7pPr lvl="6" rtl="0">
              <a:spcBef>
                <a:spcPts val="0"/>
              </a:spcBef>
              <a:spcAft>
                <a:spcPts val="0"/>
              </a:spcAft>
              <a:buClr>
                <a:srgbClr val="FFFFFF"/>
              </a:buClr>
              <a:buSzPts val="6000"/>
              <a:buNone/>
              <a:defRPr sz="8000" b="1">
                <a:solidFill>
                  <a:srgbClr val="FFFFFF"/>
                </a:solidFill>
              </a:defRPr>
            </a:lvl7pPr>
            <a:lvl8pPr lvl="7" rtl="0">
              <a:spcBef>
                <a:spcPts val="0"/>
              </a:spcBef>
              <a:spcAft>
                <a:spcPts val="0"/>
              </a:spcAft>
              <a:buClr>
                <a:srgbClr val="FFFFFF"/>
              </a:buClr>
              <a:buSzPts val="6000"/>
              <a:buNone/>
              <a:defRPr sz="8000" b="1">
                <a:solidFill>
                  <a:srgbClr val="FFFFFF"/>
                </a:solidFill>
              </a:defRPr>
            </a:lvl8pPr>
            <a:lvl9pPr lvl="8" rtl="0">
              <a:spcBef>
                <a:spcPts val="0"/>
              </a:spcBef>
              <a:spcAft>
                <a:spcPts val="0"/>
              </a:spcAft>
              <a:buClr>
                <a:srgbClr val="FFFFFF"/>
              </a:buClr>
              <a:buSzPts val="6000"/>
              <a:buNone/>
              <a:defRPr sz="8000" b="1">
                <a:solidFill>
                  <a:srgbClr val="FFFFFF"/>
                </a:solidFill>
              </a:defRPr>
            </a:lvl9pPr>
          </a:lstStyle>
          <a:p>
            <a:endParaRPr/>
          </a:p>
        </p:txBody>
      </p:sp>
      <p:sp>
        <p:nvSpPr>
          <p:cNvPr id="104" name="Google Shape;104;p25"/>
          <p:cNvSpPr txBox="1">
            <a:spLocks noGrp="1"/>
          </p:cNvSpPr>
          <p:nvPr>
            <p:ph type="subTitle" idx="1"/>
          </p:nvPr>
        </p:nvSpPr>
        <p:spPr>
          <a:xfrm>
            <a:off x="415600" y="5375333"/>
            <a:ext cx="10382400" cy="102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FFFFFF"/>
              </a:buClr>
              <a:buSzPts val="2000"/>
              <a:buFont typeface="Proxima Nova"/>
              <a:buNone/>
              <a:defRPr sz="2667">
                <a:solidFill>
                  <a:srgbClr val="FFFFFF"/>
                </a:solidFill>
                <a:latin typeface="Proxima Nova"/>
                <a:ea typeface="Proxima Nova"/>
                <a:cs typeface="Proxima Nova"/>
                <a:sym typeface="Proxima Nova"/>
              </a:defRPr>
            </a:lvl1pPr>
            <a:lvl2pPr lvl="1" rtl="0">
              <a:lnSpc>
                <a:spcPct val="100000"/>
              </a:lnSpc>
              <a:spcBef>
                <a:spcPts val="0"/>
              </a:spcBef>
              <a:spcAft>
                <a:spcPts val="0"/>
              </a:spcAft>
              <a:buClr>
                <a:srgbClr val="FFFFFF"/>
              </a:buClr>
              <a:buSzPts val="1800"/>
              <a:buNone/>
              <a:defRPr sz="2400" b="1">
                <a:solidFill>
                  <a:srgbClr val="FFFFFF"/>
                </a:solidFill>
              </a:defRPr>
            </a:lvl2pPr>
            <a:lvl3pPr lvl="2" rtl="0">
              <a:lnSpc>
                <a:spcPct val="100000"/>
              </a:lnSpc>
              <a:spcBef>
                <a:spcPts val="0"/>
              </a:spcBef>
              <a:spcAft>
                <a:spcPts val="0"/>
              </a:spcAft>
              <a:buClr>
                <a:srgbClr val="FFFFFF"/>
              </a:buClr>
              <a:buSzPts val="1800"/>
              <a:buNone/>
              <a:defRPr sz="2400" b="1">
                <a:solidFill>
                  <a:srgbClr val="FFFFFF"/>
                </a:solidFill>
              </a:defRPr>
            </a:lvl3pPr>
            <a:lvl4pPr lvl="3" rtl="0">
              <a:lnSpc>
                <a:spcPct val="100000"/>
              </a:lnSpc>
              <a:spcBef>
                <a:spcPts val="0"/>
              </a:spcBef>
              <a:spcAft>
                <a:spcPts val="0"/>
              </a:spcAft>
              <a:buClr>
                <a:srgbClr val="FFFFFF"/>
              </a:buClr>
              <a:buSzPts val="1800"/>
              <a:buNone/>
              <a:defRPr sz="2400" b="1">
                <a:solidFill>
                  <a:srgbClr val="FFFFFF"/>
                </a:solidFill>
              </a:defRPr>
            </a:lvl4pPr>
            <a:lvl5pPr lvl="4" rtl="0">
              <a:lnSpc>
                <a:spcPct val="100000"/>
              </a:lnSpc>
              <a:spcBef>
                <a:spcPts val="0"/>
              </a:spcBef>
              <a:spcAft>
                <a:spcPts val="0"/>
              </a:spcAft>
              <a:buClr>
                <a:srgbClr val="FFFFFF"/>
              </a:buClr>
              <a:buSzPts val="1800"/>
              <a:buNone/>
              <a:defRPr sz="2400" b="1">
                <a:solidFill>
                  <a:srgbClr val="FFFFFF"/>
                </a:solidFill>
              </a:defRPr>
            </a:lvl5pPr>
            <a:lvl6pPr lvl="5" rtl="0">
              <a:lnSpc>
                <a:spcPct val="100000"/>
              </a:lnSpc>
              <a:spcBef>
                <a:spcPts val="0"/>
              </a:spcBef>
              <a:spcAft>
                <a:spcPts val="0"/>
              </a:spcAft>
              <a:buClr>
                <a:srgbClr val="FFFFFF"/>
              </a:buClr>
              <a:buSzPts val="1800"/>
              <a:buNone/>
              <a:defRPr sz="2400" b="1">
                <a:solidFill>
                  <a:srgbClr val="FFFFFF"/>
                </a:solidFill>
              </a:defRPr>
            </a:lvl6pPr>
            <a:lvl7pPr lvl="6" rtl="0">
              <a:lnSpc>
                <a:spcPct val="100000"/>
              </a:lnSpc>
              <a:spcBef>
                <a:spcPts val="0"/>
              </a:spcBef>
              <a:spcAft>
                <a:spcPts val="0"/>
              </a:spcAft>
              <a:buClr>
                <a:srgbClr val="FFFFFF"/>
              </a:buClr>
              <a:buSzPts val="1800"/>
              <a:buNone/>
              <a:defRPr sz="2400" b="1">
                <a:solidFill>
                  <a:srgbClr val="FFFFFF"/>
                </a:solidFill>
              </a:defRPr>
            </a:lvl7pPr>
            <a:lvl8pPr lvl="7" rtl="0">
              <a:lnSpc>
                <a:spcPct val="100000"/>
              </a:lnSpc>
              <a:spcBef>
                <a:spcPts val="0"/>
              </a:spcBef>
              <a:spcAft>
                <a:spcPts val="0"/>
              </a:spcAft>
              <a:buClr>
                <a:srgbClr val="FFFFFF"/>
              </a:buClr>
              <a:buSzPts val="1800"/>
              <a:buNone/>
              <a:defRPr sz="2400" b="1">
                <a:solidFill>
                  <a:srgbClr val="FFFFFF"/>
                </a:solidFill>
              </a:defRPr>
            </a:lvl8pPr>
            <a:lvl9pPr lvl="8" rtl="0">
              <a:lnSpc>
                <a:spcPct val="100000"/>
              </a:lnSpc>
              <a:spcBef>
                <a:spcPts val="0"/>
              </a:spcBef>
              <a:spcAft>
                <a:spcPts val="0"/>
              </a:spcAft>
              <a:buClr>
                <a:srgbClr val="FFFFFF"/>
              </a:buClr>
              <a:buSzPts val="1800"/>
              <a:buNone/>
              <a:defRPr sz="2400" b="1">
                <a:solidFill>
                  <a:srgbClr val="FFFFFF"/>
                </a:solidFill>
              </a:defRPr>
            </a:lvl9pPr>
          </a:lstStyle>
          <a:p>
            <a:endParaRPr/>
          </a:p>
        </p:txBody>
      </p:sp>
      <p:sp>
        <p:nvSpPr>
          <p:cNvPr id="105" name="Google Shape;105;p25"/>
          <p:cNvSpPr txBox="1">
            <a:spLocks noGrp="1"/>
          </p:cNvSpPr>
          <p:nvPr>
            <p:ph type="subTitle" idx="2"/>
          </p:nvPr>
        </p:nvSpPr>
        <p:spPr>
          <a:xfrm>
            <a:off x="415600" y="3729567"/>
            <a:ext cx="11360800" cy="102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400"/>
              <a:buFont typeface="Proxima Nova"/>
              <a:buNone/>
              <a:defRPr sz="3200" b="1">
                <a:solidFill>
                  <a:srgbClr val="FFFFFF"/>
                </a:solidFill>
                <a:latin typeface="Proxima Nova"/>
                <a:ea typeface="Proxima Nova"/>
                <a:cs typeface="Proxima Nova"/>
                <a:sym typeface="Proxima Nova"/>
              </a:defRPr>
            </a:lvl1pPr>
            <a:lvl2pPr lvl="1" rtl="0">
              <a:lnSpc>
                <a:spcPct val="100000"/>
              </a:lnSpc>
              <a:spcBef>
                <a:spcPts val="0"/>
              </a:spcBef>
              <a:spcAft>
                <a:spcPts val="0"/>
              </a:spcAft>
              <a:buClr>
                <a:srgbClr val="FFFFFF"/>
              </a:buClr>
              <a:buSzPts val="2800"/>
              <a:buNone/>
              <a:defRPr sz="3733" b="1">
                <a:solidFill>
                  <a:srgbClr val="FFFFFF"/>
                </a:solidFill>
              </a:defRPr>
            </a:lvl2pPr>
            <a:lvl3pPr lvl="2" rtl="0">
              <a:lnSpc>
                <a:spcPct val="100000"/>
              </a:lnSpc>
              <a:spcBef>
                <a:spcPts val="0"/>
              </a:spcBef>
              <a:spcAft>
                <a:spcPts val="0"/>
              </a:spcAft>
              <a:buClr>
                <a:srgbClr val="FFFFFF"/>
              </a:buClr>
              <a:buSzPts val="2800"/>
              <a:buNone/>
              <a:defRPr sz="3733" b="1">
                <a:solidFill>
                  <a:srgbClr val="FFFFFF"/>
                </a:solidFill>
              </a:defRPr>
            </a:lvl3pPr>
            <a:lvl4pPr lvl="3" rtl="0">
              <a:lnSpc>
                <a:spcPct val="100000"/>
              </a:lnSpc>
              <a:spcBef>
                <a:spcPts val="0"/>
              </a:spcBef>
              <a:spcAft>
                <a:spcPts val="0"/>
              </a:spcAft>
              <a:buClr>
                <a:srgbClr val="FFFFFF"/>
              </a:buClr>
              <a:buSzPts val="2800"/>
              <a:buNone/>
              <a:defRPr sz="3733" b="1">
                <a:solidFill>
                  <a:srgbClr val="FFFFFF"/>
                </a:solidFill>
              </a:defRPr>
            </a:lvl4pPr>
            <a:lvl5pPr lvl="4" rtl="0">
              <a:lnSpc>
                <a:spcPct val="100000"/>
              </a:lnSpc>
              <a:spcBef>
                <a:spcPts val="0"/>
              </a:spcBef>
              <a:spcAft>
                <a:spcPts val="0"/>
              </a:spcAft>
              <a:buClr>
                <a:srgbClr val="FFFFFF"/>
              </a:buClr>
              <a:buSzPts val="2800"/>
              <a:buNone/>
              <a:defRPr sz="3733" b="1">
                <a:solidFill>
                  <a:srgbClr val="FFFFFF"/>
                </a:solidFill>
              </a:defRPr>
            </a:lvl5pPr>
            <a:lvl6pPr lvl="5" rtl="0">
              <a:lnSpc>
                <a:spcPct val="100000"/>
              </a:lnSpc>
              <a:spcBef>
                <a:spcPts val="0"/>
              </a:spcBef>
              <a:spcAft>
                <a:spcPts val="0"/>
              </a:spcAft>
              <a:buClr>
                <a:srgbClr val="FFFFFF"/>
              </a:buClr>
              <a:buSzPts val="2800"/>
              <a:buNone/>
              <a:defRPr sz="3733" b="1">
                <a:solidFill>
                  <a:srgbClr val="FFFFFF"/>
                </a:solidFill>
              </a:defRPr>
            </a:lvl6pPr>
            <a:lvl7pPr lvl="6" rtl="0">
              <a:lnSpc>
                <a:spcPct val="100000"/>
              </a:lnSpc>
              <a:spcBef>
                <a:spcPts val="0"/>
              </a:spcBef>
              <a:spcAft>
                <a:spcPts val="0"/>
              </a:spcAft>
              <a:buClr>
                <a:srgbClr val="FFFFFF"/>
              </a:buClr>
              <a:buSzPts val="2800"/>
              <a:buNone/>
              <a:defRPr sz="3733" b="1">
                <a:solidFill>
                  <a:srgbClr val="FFFFFF"/>
                </a:solidFill>
              </a:defRPr>
            </a:lvl7pPr>
            <a:lvl8pPr lvl="7" rtl="0">
              <a:lnSpc>
                <a:spcPct val="100000"/>
              </a:lnSpc>
              <a:spcBef>
                <a:spcPts val="0"/>
              </a:spcBef>
              <a:spcAft>
                <a:spcPts val="0"/>
              </a:spcAft>
              <a:buClr>
                <a:srgbClr val="FFFFFF"/>
              </a:buClr>
              <a:buSzPts val="2800"/>
              <a:buNone/>
              <a:defRPr sz="3733" b="1">
                <a:solidFill>
                  <a:srgbClr val="FFFFFF"/>
                </a:solidFill>
              </a:defRPr>
            </a:lvl8pPr>
            <a:lvl9pPr lvl="8" rtl="0">
              <a:lnSpc>
                <a:spcPct val="100000"/>
              </a:lnSpc>
              <a:spcBef>
                <a:spcPts val="0"/>
              </a:spcBef>
              <a:spcAft>
                <a:spcPts val="0"/>
              </a:spcAft>
              <a:buClr>
                <a:srgbClr val="FFFFFF"/>
              </a:buClr>
              <a:buSzPts val="2800"/>
              <a:buNone/>
              <a:defRPr sz="3733" b="1">
                <a:solidFill>
                  <a:srgbClr val="FFFFFF"/>
                </a:solidFill>
              </a:defRPr>
            </a:lvl9pPr>
          </a:lstStyle>
          <a:p>
            <a:endParaRPr/>
          </a:p>
        </p:txBody>
      </p:sp>
      <p:pic>
        <p:nvPicPr>
          <p:cNvPr id="106" name="Google Shape;106;p25" descr="CfA_logo_reverse_lg.png"/>
          <p:cNvPicPr preferRelativeResize="0"/>
          <p:nvPr/>
        </p:nvPicPr>
        <p:blipFill>
          <a:blip r:embed="rId2">
            <a:alphaModFix/>
          </a:blip>
          <a:stretch>
            <a:fillRect/>
          </a:stretch>
        </p:blipFill>
        <p:spPr>
          <a:xfrm>
            <a:off x="10885067" y="6220334"/>
            <a:ext cx="1057735" cy="424857"/>
          </a:xfrm>
          <a:prstGeom prst="rect">
            <a:avLst/>
          </a:prstGeom>
          <a:noFill/>
          <a:ln>
            <a:noFill/>
          </a:ln>
        </p:spPr>
      </p:pic>
    </p:spTree>
    <p:extLst>
      <p:ext uri="{BB962C8B-B14F-4D97-AF65-F5344CB8AC3E}">
        <p14:creationId xmlns:p14="http://schemas.microsoft.com/office/powerpoint/2010/main" val="191685134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Section">
  <p:cSld name="Section">
    <p:bg>
      <p:bgPr>
        <a:solidFill>
          <a:srgbClr val="0C477F"/>
        </a:solidFill>
        <a:effectLst/>
      </p:bgPr>
    </p:bg>
    <p:spTree>
      <p:nvGrpSpPr>
        <p:cNvPr id="1" name="Shape 107"/>
        <p:cNvGrpSpPr/>
        <p:nvPr/>
      </p:nvGrpSpPr>
      <p:grpSpPr>
        <a:xfrm>
          <a:off x="0" y="0"/>
          <a:ext cx="0" cy="0"/>
          <a:chOff x="0" y="0"/>
          <a:chExt cx="0" cy="0"/>
        </a:xfrm>
      </p:grpSpPr>
      <p:sp>
        <p:nvSpPr>
          <p:cNvPr id="108" name="Google Shape;108;p26"/>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6000"/>
              <a:buFont typeface="Proxima Nova"/>
              <a:buNone/>
              <a:defRPr sz="8000" b="1">
                <a:solidFill>
                  <a:srgbClr val="FFFFFF"/>
                </a:solidFill>
                <a:latin typeface="Proxima Nova"/>
                <a:ea typeface="Proxima Nova"/>
                <a:cs typeface="Proxima Nova"/>
                <a:sym typeface="Proxima Nova"/>
              </a:defRPr>
            </a:lvl1pPr>
            <a:lvl2pPr lvl="1" rtl="0">
              <a:spcBef>
                <a:spcPts val="0"/>
              </a:spcBef>
              <a:spcAft>
                <a:spcPts val="0"/>
              </a:spcAft>
              <a:buClr>
                <a:srgbClr val="FFFFFF"/>
              </a:buClr>
              <a:buSzPts val="6000"/>
              <a:buNone/>
              <a:defRPr sz="8000" b="1">
                <a:solidFill>
                  <a:srgbClr val="FFFFFF"/>
                </a:solidFill>
              </a:defRPr>
            </a:lvl2pPr>
            <a:lvl3pPr lvl="2" rtl="0">
              <a:spcBef>
                <a:spcPts val="0"/>
              </a:spcBef>
              <a:spcAft>
                <a:spcPts val="0"/>
              </a:spcAft>
              <a:buClr>
                <a:srgbClr val="FFFFFF"/>
              </a:buClr>
              <a:buSzPts val="6000"/>
              <a:buNone/>
              <a:defRPr sz="8000" b="1">
                <a:solidFill>
                  <a:srgbClr val="FFFFFF"/>
                </a:solidFill>
              </a:defRPr>
            </a:lvl3pPr>
            <a:lvl4pPr lvl="3" rtl="0">
              <a:spcBef>
                <a:spcPts val="0"/>
              </a:spcBef>
              <a:spcAft>
                <a:spcPts val="0"/>
              </a:spcAft>
              <a:buClr>
                <a:srgbClr val="FFFFFF"/>
              </a:buClr>
              <a:buSzPts val="6000"/>
              <a:buNone/>
              <a:defRPr sz="8000" b="1">
                <a:solidFill>
                  <a:srgbClr val="FFFFFF"/>
                </a:solidFill>
              </a:defRPr>
            </a:lvl4pPr>
            <a:lvl5pPr lvl="4" rtl="0">
              <a:spcBef>
                <a:spcPts val="0"/>
              </a:spcBef>
              <a:spcAft>
                <a:spcPts val="0"/>
              </a:spcAft>
              <a:buClr>
                <a:srgbClr val="FFFFFF"/>
              </a:buClr>
              <a:buSzPts val="6000"/>
              <a:buNone/>
              <a:defRPr sz="8000" b="1">
                <a:solidFill>
                  <a:srgbClr val="FFFFFF"/>
                </a:solidFill>
              </a:defRPr>
            </a:lvl5pPr>
            <a:lvl6pPr lvl="5" rtl="0">
              <a:spcBef>
                <a:spcPts val="0"/>
              </a:spcBef>
              <a:spcAft>
                <a:spcPts val="0"/>
              </a:spcAft>
              <a:buClr>
                <a:srgbClr val="FFFFFF"/>
              </a:buClr>
              <a:buSzPts val="6000"/>
              <a:buNone/>
              <a:defRPr sz="8000" b="1">
                <a:solidFill>
                  <a:srgbClr val="FFFFFF"/>
                </a:solidFill>
              </a:defRPr>
            </a:lvl6pPr>
            <a:lvl7pPr lvl="6" rtl="0">
              <a:spcBef>
                <a:spcPts val="0"/>
              </a:spcBef>
              <a:spcAft>
                <a:spcPts val="0"/>
              </a:spcAft>
              <a:buClr>
                <a:srgbClr val="FFFFFF"/>
              </a:buClr>
              <a:buSzPts val="6000"/>
              <a:buNone/>
              <a:defRPr sz="8000" b="1">
                <a:solidFill>
                  <a:srgbClr val="FFFFFF"/>
                </a:solidFill>
              </a:defRPr>
            </a:lvl7pPr>
            <a:lvl8pPr lvl="7" rtl="0">
              <a:spcBef>
                <a:spcPts val="0"/>
              </a:spcBef>
              <a:spcAft>
                <a:spcPts val="0"/>
              </a:spcAft>
              <a:buClr>
                <a:srgbClr val="FFFFFF"/>
              </a:buClr>
              <a:buSzPts val="6000"/>
              <a:buNone/>
              <a:defRPr sz="8000" b="1">
                <a:solidFill>
                  <a:srgbClr val="FFFFFF"/>
                </a:solidFill>
              </a:defRPr>
            </a:lvl8pPr>
            <a:lvl9pPr lvl="8" rtl="0">
              <a:spcBef>
                <a:spcPts val="0"/>
              </a:spcBef>
              <a:spcAft>
                <a:spcPts val="0"/>
              </a:spcAft>
              <a:buClr>
                <a:srgbClr val="FFFFFF"/>
              </a:buClr>
              <a:buSzPts val="6000"/>
              <a:buNone/>
              <a:defRPr sz="8000" b="1">
                <a:solidFill>
                  <a:srgbClr val="FFFFFF"/>
                </a:solidFill>
              </a:defRPr>
            </a:lvl9pPr>
          </a:lstStyle>
          <a:p>
            <a:endParaRPr/>
          </a:p>
        </p:txBody>
      </p:sp>
      <p:pic>
        <p:nvPicPr>
          <p:cNvPr id="109" name="Google Shape;109;p26" descr="CfA_logo_reverse_lg.png"/>
          <p:cNvPicPr preferRelativeResize="0"/>
          <p:nvPr/>
        </p:nvPicPr>
        <p:blipFill>
          <a:blip r:embed="rId2">
            <a:alphaModFix/>
          </a:blip>
          <a:stretch>
            <a:fillRect/>
          </a:stretch>
        </p:blipFill>
        <p:spPr>
          <a:xfrm>
            <a:off x="10885067" y="6220334"/>
            <a:ext cx="1057735" cy="424857"/>
          </a:xfrm>
          <a:prstGeom prst="rect">
            <a:avLst/>
          </a:prstGeom>
          <a:noFill/>
          <a:ln>
            <a:noFill/>
          </a:ln>
        </p:spPr>
      </p:pic>
    </p:spTree>
    <p:extLst>
      <p:ext uri="{BB962C8B-B14F-4D97-AF65-F5344CB8AC3E}">
        <p14:creationId xmlns:p14="http://schemas.microsoft.com/office/powerpoint/2010/main" val="391349990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27"/>
          <p:cNvSpPr txBox="1">
            <a:spLocks noGrp="1"/>
          </p:cNvSpPr>
          <p:nvPr>
            <p:ph type="title"/>
          </p:nvPr>
        </p:nvSpPr>
        <p:spPr>
          <a:xfrm>
            <a:off x="415600" y="129967"/>
            <a:ext cx="11360800" cy="1227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339EDD"/>
              </a:buClr>
              <a:buSzPts val="3600"/>
              <a:buFont typeface="Proxima Nova"/>
              <a:buNone/>
              <a:defRPr sz="4800" b="1">
                <a:solidFill>
                  <a:srgbClr val="339EDD"/>
                </a:solidFill>
                <a:latin typeface="Proxima Nova"/>
                <a:ea typeface="Proxima Nova"/>
                <a:cs typeface="Proxima Nova"/>
                <a:sym typeface="Proxima Nova"/>
              </a:defRPr>
            </a:lvl1pPr>
            <a:lvl2pPr lvl="1" rtl="0">
              <a:spcBef>
                <a:spcPts val="0"/>
              </a:spcBef>
              <a:spcAft>
                <a:spcPts val="0"/>
              </a:spcAft>
              <a:buClr>
                <a:srgbClr val="339EDD"/>
              </a:buClr>
              <a:buSzPts val="3600"/>
              <a:buNone/>
              <a:defRPr sz="4800" b="1">
                <a:solidFill>
                  <a:srgbClr val="339EDD"/>
                </a:solidFill>
              </a:defRPr>
            </a:lvl2pPr>
            <a:lvl3pPr lvl="2" rtl="0">
              <a:spcBef>
                <a:spcPts val="0"/>
              </a:spcBef>
              <a:spcAft>
                <a:spcPts val="0"/>
              </a:spcAft>
              <a:buClr>
                <a:srgbClr val="339EDD"/>
              </a:buClr>
              <a:buSzPts val="3600"/>
              <a:buNone/>
              <a:defRPr sz="4800" b="1">
                <a:solidFill>
                  <a:srgbClr val="339EDD"/>
                </a:solidFill>
              </a:defRPr>
            </a:lvl3pPr>
            <a:lvl4pPr lvl="3" rtl="0">
              <a:spcBef>
                <a:spcPts val="0"/>
              </a:spcBef>
              <a:spcAft>
                <a:spcPts val="0"/>
              </a:spcAft>
              <a:buClr>
                <a:srgbClr val="339EDD"/>
              </a:buClr>
              <a:buSzPts val="3600"/>
              <a:buNone/>
              <a:defRPr sz="4800" b="1">
                <a:solidFill>
                  <a:srgbClr val="339EDD"/>
                </a:solidFill>
              </a:defRPr>
            </a:lvl4pPr>
            <a:lvl5pPr lvl="4" rtl="0">
              <a:spcBef>
                <a:spcPts val="0"/>
              </a:spcBef>
              <a:spcAft>
                <a:spcPts val="0"/>
              </a:spcAft>
              <a:buClr>
                <a:srgbClr val="339EDD"/>
              </a:buClr>
              <a:buSzPts val="3600"/>
              <a:buNone/>
              <a:defRPr sz="4800" b="1">
                <a:solidFill>
                  <a:srgbClr val="339EDD"/>
                </a:solidFill>
              </a:defRPr>
            </a:lvl5pPr>
            <a:lvl6pPr lvl="5" rtl="0">
              <a:spcBef>
                <a:spcPts val="0"/>
              </a:spcBef>
              <a:spcAft>
                <a:spcPts val="0"/>
              </a:spcAft>
              <a:buClr>
                <a:srgbClr val="339EDD"/>
              </a:buClr>
              <a:buSzPts val="3600"/>
              <a:buNone/>
              <a:defRPr sz="4800" b="1">
                <a:solidFill>
                  <a:srgbClr val="339EDD"/>
                </a:solidFill>
              </a:defRPr>
            </a:lvl6pPr>
            <a:lvl7pPr lvl="6" rtl="0">
              <a:spcBef>
                <a:spcPts val="0"/>
              </a:spcBef>
              <a:spcAft>
                <a:spcPts val="0"/>
              </a:spcAft>
              <a:buClr>
                <a:srgbClr val="339EDD"/>
              </a:buClr>
              <a:buSzPts val="3600"/>
              <a:buNone/>
              <a:defRPr sz="4800" b="1">
                <a:solidFill>
                  <a:srgbClr val="339EDD"/>
                </a:solidFill>
              </a:defRPr>
            </a:lvl7pPr>
            <a:lvl8pPr lvl="7" rtl="0">
              <a:spcBef>
                <a:spcPts val="0"/>
              </a:spcBef>
              <a:spcAft>
                <a:spcPts val="0"/>
              </a:spcAft>
              <a:buClr>
                <a:srgbClr val="339EDD"/>
              </a:buClr>
              <a:buSzPts val="3600"/>
              <a:buNone/>
              <a:defRPr sz="4800" b="1">
                <a:solidFill>
                  <a:srgbClr val="339EDD"/>
                </a:solidFill>
              </a:defRPr>
            </a:lvl8pPr>
            <a:lvl9pPr lvl="8" rtl="0">
              <a:spcBef>
                <a:spcPts val="0"/>
              </a:spcBef>
              <a:spcAft>
                <a:spcPts val="0"/>
              </a:spcAft>
              <a:buClr>
                <a:srgbClr val="339EDD"/>
              </a:buClr>
              <a:buSzPts val="3600"/>
              <a:buNone/>
              <a:defRPr sz="4800" b="1">
                <a:solidFill>
                  <a:srgbClr val="339EDD"/>
                </a:solidFill>
              </a:defRPr>
            </a:lvl9pPr>
          </a:lstStyle>
          <a:p>
            <a:endParaRPr/>
          </a:p>
        </p:txBody>
      </p:sp>
      <p:sp>
        <p:nvSpPr>
          <p:cNvPr id="112" name="Google Shape;112;p27"/>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507987" rtl="0">
              <a:spcBef>
                <a:spcPts val="0"/>
              </a:spcBef>
              <a:spcAft>
                <a:spcPts val="0"/>
              </a:spcAft>
              <a:buClr>
                <a:srgbClr val="000000"/>
              </a:buClr>
              <a:buSzPts val="2400"/>
              <a:buFont typeface="Proxima Nova"/>
              <a:buChar char="➔"/>
              <a:defRPr>
                <a:solidFill>
                  <a:srgbClr val="000000"/>
                </a:solidFill>
                <a:latin typeface="Proxima Nova"/>
                <a:ea typeface="Proxima Nova"/>
                <a:cs typeface="Proxima Nova"/>
                <a:sym typeface="Proxima Nova"/>
              </a:defRPr>
            </a:lvl1pPr>
            <a:lvl2pPr marL="1219170" lvl="1" indent="-474121" rtl="0">
              <a:spcBef>
                <a:spcPts val="2133"/>
              </a:spcBef>
              <a:spcAft>
                <a:spcPts val="0"/>
              </a:spcAft>
              <a:buClr>
                <a:srgbClr val="000000"/>
              </a:buClr>
              <a:buSzPts val="2000"/>
              <a:buFont typeface="Proxima Nova"/>
              <a:buChar char="◆"/>
              <a:defRPr>
                <a:solidFill>
                  <a:srgbClr val="000000"/>
                </a:solidFill>
                <a:latin typeface="Proxima Nova"/>
                <a:ea typeface="Proxima Nova"/>
                <a:cs typeface="Proxima Nova"/>
                <a:sym typeface="Proxima Nova"/>
              </a:defRPr>
            </a:lvl2pPr>
            <a:lvl3pPr marL="1828754" lvl="2" indent="-457189" rtl="0">
              <a:spcBef>
                <a:spcPts val="2133"/>
              </a:spcBef>
              <a:spcAft>
                <a:spcPts val="0"/>
              </a:spcAft>
              <a:buClr>
                <a:srgbClr val="000000"/>
              </a:buClr>
              <a:buSzPts val="1800"/>
              <a:buFont typeface="Proxima Nova"/>
              <a:buChar char="●"/>
              <a:defRPr>
                <a:solidFill>
                  <a:srgbClr val="000000"/>
                </a:solidFill>
                <a:latin typeface="Proxima Nova"/>
                <a:ea typeface="Proxima Nova"/>
                <a:cs typeface="Proxima Nova"/>
                <a:sym typeface="Proxima Nova"/>
              </a:defRPr>
            </a:lvl3pPr>
            <a:lvl4pPr marL="2438339" lvl="3" indent="-457189" rtl="0">
              <a:spcBef>
                <a:spcPts val="2133"/>
              </a:spcBef>
              <a:spcAft>
                <a:spcPts val="0"/>
              </a:spcAft>
              <a:buClr>
                <a:srgbClr val="000000"/>
              </a:buClr>
              <a:buSzPts val="1800"/>
              <a:buFont typeface="Proxima Nova"/>
              <a:buChar char="○"/>
              <a:defRPr>
                <a:solidFill>
                  <a:srgbClr val="000000"/>
                </a:solidFill>
                <a:latin typeface="Proxima Nova"/>
                <a:ea typeface="Proxima Nova"/>
                <a:cs typeface="Proxima Nova"/>
                <a:sym typeface="Proxima Nova"/>
              </a:defRPr>
            </a:lvl4pPr>
            <a:lvl5pPr marL="3047924" lvl="4" indent="-457189" rtl="0">
              <a:spcBef>
                <a:spcPts val="2133"/>
              </a:spcBef>
              <a:spcAft>
                <a:spcPts val="0"/>
              </a:spcAft>
              <a:buClr>
                <a:srgbClr val="000000"/>
              </a:buClr>
              <a:buSzPts val="1800"/>
              <a:buFont typeface="Proxima Nova"/>
              <a:buChar char="◆"/>
              <a:defRPr>
                <a:solidFill>
                  <a:srgbClr val="000000"/>
                </a:solidFill>
                <a:latin typeface="Proxima Nova"/>
                <a:ea typeface="Proxima Nova"/>
                <a:cs typeface="Proxima Nova"/>
                <a:sym typeface="Proxima Nova"/>
              </a:defRPr>
            </a:lvl5pPr>
            <a:lvl6pPr marL="3657509" lvl="5" indent="-457189" rtl="0">
              <a:spcBef>
                <a:spcPts val="2133"/>
              </a:spcBef>
              <a:spcAft>
                <a:spcPts val="0"/>
              </a:spcAft>
              <a:buClr>
                <a:srgbClr val="000000"/>
              </a:buClr>
              <a:buSzPts val="1800"/>
              <a:buFont typeface="Proxima Nova"/>
              <a:buChar char="●"/>
              <a:defRPr>
                <a:solidFill>
                  <a:srgbClr val="000000"/>
                </a:solidFill>
                <a:latin typeface="Proxima Nova"/>
                <a:ea typeface="Proxima Nova"/>
                <a:cs typeface="Proxima Nova"/>
                <a:sym typeface="Proxima Nova"/>
              </a:defRPr>
            </a:lvl6pPr>
            <a:lvl7pPr marL="4267093" lvl="6" indent="-457189" rtl="0">
              <a:spcBef>
                <a:spcPts val="2133"/>
              </a:spcBef>
              <a:spcAft>
                <a:spcPts val="0"/>
              </a:spcAft>
              <a:buClr>
                <a:srgbClr val="000000"/>
              </a:buClr>
              <a:buSzPts val="1800"/>
              <a:buFont typeface="Proxima Nova"/>
              <a:buChar char="○"/>
              <a:defRPr>
                <a:solidFill>
                  <a:srgbClr val="000000"/>
                </a:solidFill>
                <a:latin typeface="Proxima Nova"/>
                <a:ea typeface="Proxima Nova"/>
                <a:cs typeface="Proxima Nova"/>
                <a:sym typeface="Proxima Nova"/>
              </a:defRPr>
            </a:lvl7pPr>
            <a:lvl8pPr marL="4876678" lvl="7" indent="-457189" rtl="0">
              <a:spcBef>
                <a:spcPts val="2133"/>
              </a:spcBef>
              <a:spcAft>
                <a:spcPts val="0"/>
              </a:spcAft>
              <a:buClr>
                <a:srgbClr val="000000"/>
              </a:buClr>
              <a:buSzPts val="1800"/>
              <a:buFont typeface="Proxima Nova"/>
              <a:buChar char="◆"/>
              <a:defRPr>
                <a:solidFill>
                  <a:srgbClr val="000000"/>
                </a:solidFill>
                <a:latin typeface="Proxima Nova"/>
                <a:ea typeface="Proxima Nova"/>
                <a:cs typeface="Proxima Nova"/>
                <a:sym typeface="Proxima Nova"/>
              </a:defRPr>
            </a:lvl8pPr>
            <a:lvl9pPr marL="5486263" lvl="8" indent="-457189" rtl="0">
              <a:spcBef>
                <a:spcPts val="2133"/>
              </a:spcBef>
              <a:spcAft>
                <a:spcPts val="2133"/>
              </a:spcAft>
              <a:buClr>
                <a:srgbClr val="000000"/>
              </a:buClr>
              <a:buSzPts val="1800"/>
              <a:buFont typeface="Proxima Nova"/>
              <a:buChar char="●"/>
              <a:defRPr>
                <a:solidFill>
                  <a:srgbClr val="000000"/>
                </a:solidFill>
                <a:latin typeface="Proxima Nova"/>
                <a:ea typeface="Proxima Nova"/>
                <a:cs typeface="Proxima Nova"/>
                <a:sym typeface="Proxima Nova"/>
              </a:defRPr>
            </a:lvl9pPr>
          </a:lstStyle>
          <a:p>
            <a:endParaRPr/>
          </a:p>
        </p:txBody>
      </p:sp>
      <p:pic>
        <p:nvPicPr>
          <p:cNvPr id="113" name="Google Shape;113;p27" descr="CfA_logo_lg.png"/>
          <p:cNvPicPr preferRelativeResize="0"/>
          <p:nvPr/>
        </p:nvPicPr>
        <p:blipFill>
          <a:blip r:embed="rId2">
            <a:alphaModFix/>
          </a:blip>
          <a:stretch>
            <a:fillRect/>
          </a:stretch>
        </p:blipFill>
        <p:spPr>
          <a:xfrm>
            <a:off x="10885601" y="6218933"/>
            <a:ext cx="1057735" cy="424499"/>
          </a:xfrm>
          <a:prstGeom prst="rect">
            <a:avLst/>
          </a:prstGeom>
          <a:noFill/>
          <a:ln>
            <a:noFill/>
          </a:ln>
        </p:spPr>
      </p:pic>
      <p:sp>
        <p:nvSpPr>
          <p:cNvPr id="114" name="Google Shape;114;p27"/>
          <p:cNvSpPr txBox="1">
            <a:spLocks noGrp="1"/>
          </p:cNvSpPr>
          <p:nvPr>
            <p:ph type="subTitle" idx="2"/>
          </p:nvPr>
        </p:nvSpPr>
        <p:spPr>
          <a:xfrm>
            <a:off x="4489500" y="6304097"/>
            <a:ext cx="6312000" cy="471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333" b="1">
                <a:solidFill>
                  <a:srgbClr val="FFFFFF"/>
                </a:solidFill>
                <a:highlight>
                  <a:srgbClr val="CF1B41"/>
                </a:highlight>
              </a:defRPr>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101067964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5"/>
        <p:cNvGrpSpPr/>
        <p:nvPr/>
      </p:nvGrpSpPr>
      <p:grpSpPr>
        <a:xfrm>
          <a:off x="0" y="0"/>
          <a:ext cx="0" cy="0"/>
          <a:chOff x="0" y="0"/>
          <a:chExt cx="0" cy="0"/>
        </a:xfrm>
      </p:grpSpPr>
      <p:sp>
        <p:nvSpPr>
          <p:cNvPr id="116" name="Google Shape;116;p28"/>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Proxima Nova"/>
              <a:buNone/>
              <a:defRPr>
                <a:latin typeface="Proxima Nova"/>
                <a:ea typeface="Proxima Nova"/>
                <a:cs typeface="Proxima Nova"/>
                <a:sym typeface="Proxima Nova"/>
              </a:defRPr>
            </a:lvl1pPr>
            <a:lvl2pPr lvl="1" rtl="0">
              <a:spcBef>
                <a:spcPts val="0"/>
              </a:spcBef>
              <a:spcAft>
                <a:spcPts val="0"/>
              </a:spcAft>
              <a:buSzPts val="2800"/>
              <a:buFont typeface="Proxima Nova"/>
              <a:buNone/>
              <a:defRPr>
                <a:latin typeface="Proxima Nova"/>
                <a:ea typeface="Proxima Nova"/>
                <a:cs typeface="Proxima Nova"/>
                <a:sym typeface="Proxima Nova"/>
              </a:defRPr>
            </a:lvl2pPr>
            <a:lvl3pPr lvl="2" rtl="0">
              <a:spcBef>
                <a:spcPts val="0"/>
              </a:spcBef>
              <a:spcAft>
                <a:spcPts val="0"/>
              </a:spcAft>
              <a:buSzPts val="2800"/>
              <a:buFont typeface="Proxima Nova"/>
              <a:buNone/>
              <a:defRPr>
                <a:latin typeface="Proxima Nova"/>
                <a:ea typeface="Proxima Nova"/>
                <a:cs typeface="Proxima Nova"/>
                <a:sym typeface="Proxima Nova"/>
              </a:defRPr>
            </a:lvl3pPr>
            <a:lvl4pPr lvl="3" rtl="0">
              <a:spcBef>
                <a:spcPts val="0"/>
              </a:spcBef>
              <a:spcAft>
                <a:spcPts val="0"/>
              </a:spcAft>
              <a:buSzPts val="2800"/>
              <a:buFont typeface="Proxima Nova"/>
              <a:buNone/>
              <a:defRPr>
                <a:latin typeface="Proxima Nova"/>
                <a:ea typeface="Proxima Nova"/>
                <a:cs typeface="Proxima Nova"/>
                <a:sym typeface="Proxima Nova"/>
              </a:defRPr>
            </a:lvl4pPr>
            <a:lvl5pPr lvl="4" rtl="0">
              <a:spcBef>
                <a:spcPts val="0"/>
              </a:spcBef>
              <a:spcAft>
                <a:spcPts val="0"/>
              </a:spcAft>
              <a:buSzPts val="2800"/>
              <a:buFont typeface="Proxima Nova"/>
              <a:buNone/>
              <a:defRPr>
                <a:latin typeface="Proxima Nova"/>
                <a:ea typeface="Proxima Nova"/>
                <a:cs typeface="Proxima Nova"/>
                <a:sym typeface="Proxima Nova"/>
              </a:defRPr>
            </a:lvl5pPr>
            <a:lvl6pPr lvl="5" rtl="0">
              <a:spcBef>
                <a:spcPts val="0"/>
              </a:spcBef>
              <a:spcAft>
                <a:spcPts val="0"/>
              </a:spcAft>
              <a:buSzPts val="2800"/>
              <a:buFont typeface="Proxima Nova"/>
              <a:buNone/>
              <a:defRPr>
                <a:latin typeface="Proxima Nova"/>
                <a:ea typeface="Proxima Nova"/>
                <a:cs typeface="Proxima Nova"/>
                <a:sym typeface="Proxima Nova"/>
              </a:defRPr>
            </a:lvl6pPr>
            <a:lvl7pPr lvl="6" rtl="0">
              <a:spcBef>
                <a:spcPts val="0"/>
              </a:spcBef>
              <a:spcAft>
                <a:spcPts val="0"/>
              </a:spcAft>
              <a:buSzPts val="2800"/>
              <a:buFont typeface="Proxima Nova"/>
              <a:buNone/>
              <a:defRPr>
                <a:latin typeface="Proxima Nova"/>
                <a:ea typeface="Proxima Nova"/>
                <a:cs typeface="Proxima Nova"/>
                <a:sym typeface="Proxima Nova"/>
              </a:defRPr>
            </a:lvl7pPr>
            <a:lvl8pPr lvl="7" rtl="0">
              <a:spcBef>
                <a:spcPts val="0"/>
              </a:spcBef>
              <a:spcAft>
                <a:spcPts val="0"/>
              </a:spcAft>
              <a:buSzPts val="2800"/>
              <a:buFont typeface="Proxima Nova"/>
              <a:buNone/>
              <a:defRPr>
                <a:latin typeface="Proxima Nova"/>
                <a:ea typeface="Proxima Nova"/>
                <a:cs typeface="Proxima Nova"/>
                <a:sym typeface="Proxima Nova"/>
              </a:defRPr>
            </a:lvl8pPr>
            <a:lvl9pPr lvl="8" rtl="0">
              <a:spcBef>
                <a:spcPts val="0"/>
              </a:spcBef>
              <a:spcAft>
                <a:spcPts val="0"/>
              </a:spcAft>
              <a:buSzPts val="2800"/>
              <a:buFont typeface="Proxima Nova"/>
              <a:buNone/>
              <a:defRPr>
                <a:latin typeface="Proxima Nova"/>
                <a:ea typeface="Proxima Nova"/>
                <a:cs typeface="Proxima Nova"/>
                <a:sym typeface="Proxima Nova"/>
              </a:defRPr>
            </a:lvl9pPr>
          </a:lstStyle>
          <a:p>
            <a:endParaRPr/>
          </a:p>
        </p:txBody>
      </p:sp>
      <p:sp>
        <p:nvSpPr>
          <p:cNvPr id="117" name="Google Shape;117;p28"/>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Proxima Nova"/>
              <a:buChar char="➔"/>
              <a:defRPr sz="1867">
                <a:latin typeface="Proxima Nova"/>
                <a:ea typeface="Proxima Nova"/>
                <a:cs typeface="Proxima Nova"/>
                <a:sym typeface="Proxima Nova"/>
              </a:defRPr>
            </a:lvl1pPr>
            <a:lvl2pPr marL="1219170" lvl="1" indent="-406390" rtl="0">
              <a:spcBef>
                <a:spcPts val="2133"/>
              </a:spcBef>
              <a:spcAft>
                <a:spcPts val="0"/>
              </a:spcAft>
              <a:buSzPts val="1200"/>
              <a:buFont typeface="Proxima Nova"/>
              <a:buChar char="◆"/>
              <a:defRPr sz="1600">
                <a:latin typeface="Proxima Nova"/>
                <a:ea typeface="Proxima Nova"/>
                <a:cs typeface="Proxima Nova"/>
                <a:sym typeface="Proxima Nova"/>
              </a:defRPr>
            </a:lvl2pPr>
            <a:lvl3pPr marL="1828754" lvl="2" indent="-406390" rtl="0">
              <a:spcBef>
                <a:spcPts val="2133"/>
              </a:spcBef>
              <a:spcAft>
                <a:spcPts val="0"/>
              </a:spcAft>
              <a:buSzPts val="1200"/>
              <a:buFont typeface="Proxima Nova"/>
              <a:buChar char="●"/>
              <a:defRPr sz="1600">
                <a:latin typeface="Proxima Nova"/>
                <a:ea typeface="Proxima Nova"/>
                <a:cs typeface="Proxima Nova"/>
                <a:sym typeface="Proxima Nova"/>
              </a:defRPr>
            </a:lvl3pPr>
            <a:lvl4pPr marL="2438339" lvl="3" indent="-406390" rtl="0">
              <a:spcBef>
                <a:spcPts val="2133"/>
              </a:spcBef>
              <a:spcAft>
                <a:spcPts val="0"/>
              </a:spcAft>
              <a:buSzPts val="1200"/>
              <a:buFont typeface="Proxima Nova"/>
              <a:buChar char="○"/>
              <a:defRPr sz="1600">
                <a:latin typeface="Proxima Nova"/>
                <a:ea typeface="Proxima Nova"/>
                <a:cs typeface="Proxima Nova"/>
                <a:sym typeface="Proxima Nova"/>
              </a:defRPr>
            </a:lvl4pPr>
            <a:lvl5pPr marL="3047924" lvl="4" indent="-406390" rtl="0">
              <a:spcBef>
                <a:spcPts val="2133"/>
              </a:spcBef>
              <a:spcAft>
                <a:spcPts val="0"/>
              </a:spcAft>
              <a:buSzPts val="1200"/>
              <a:buFont typeface="Proxima Nova"/>
              <a:buChar char="◆"/>
              <a:defRPr sz="1600">
                <a:latin typeface="Proxima Nova"/>
                <a:ea typeface="Proxima Nova"/>
                <a:cs typeface="Proxima Nova"/>
                <a:sym typeface="Proxima Nova"/>
              </a:defRPr>
            </a:lvl5pPr>
            <a:lvl6pPr marL="3657509" lvl="5" indent="-406390" rtl="0">
              <a:spcBef>
                <a:spcPts val="2133"/>
              </a:spcBef>
              <a:spcAft>
                <a:spcPts val="0"/>
              </a:spcAft>
              <a:buSzPts val="1200"/>
              <a:buFont typeface="Proxima Nova"/>
              <a:buChar char="●"/>
              <a:defRPr sz="1600">
                <a:latin typeface="Proxima Nova"/>
                <a:ea typeface="Proxima Nova"/>
                <a:cs typeface="Proxima Nova"/>
                <a:sym typeface="Proxima Nova"/>
              </a:defRPr>
            </a:lvl6pPr>
            <a:lvl7pPr marL="4267093" lvl="6" indent="-406390" rtl="0">
              <a:spcBef>
                <a:spcPts val="2133"/>
              </a:spcBef>
              <a:spcAft>
                <a:spcPts val="0"/>
              </a:spcAft>
              <a:buSzPts val="1200"/>
              <a:buFont typeface="Proxima Nova"/>
              <a:buChar char="○"/>
              <a:defRPr sz="1600">
                <a:latin typeface="Proxima Nova"/>
                <a:ea typeface="Proxima Nova"/>
                <a:cs typeface="Proxima Nova"/>
                <a:sym typeface="Proxima Nova"/>
              </a:defRPr>
            </a:lvl7pPr>
            <a:lvl8pPr marL="4876678" lvl="7" indent="-406390" rtl="0">
              <a:spcBef>
                <a:spcPts val="2133"/>
              </a:spcBef>
              <a:spcAft>
                <a:spcPts val="0"/>
              </a:spcAft>
              <a:buSzPts val="1200"/>
              <a:buFont typeface="Proxima Nova"/>
              <a:buChar char="◆"/>
              <a:defRPr sz="1600">
                <a:latin typeface="Proxima Nova"/>
                <a:ea typeface="Proxima Nova"/>
                <a:cs typeface="Proxima Nova"/>
                <a:sym typeface="Proxima Nova"/>
              </a:defRPr>
            </a:lvl8pPr>
            <a:lvl9pPr marL="5486263" lvl="8" indent="-406390" rtl="0">
              <a:spcBef>
                <a:spcPts val="2133"/>
              </a:spcBef>
              <a:spcAft>
                <a:spcPts val="2133"/>
              </a:spcAft>
              <a:buSzPts val="1200"/>
              <a:buFont typeface="Proxima Nova"/>
              <a:buChar char="●"/>
              <a:defRPr sz="1600">
                <a:latin typeface="Proxima Nova"/>
                <a:ea typeface="Proxima Nova"/>
                <a:cs typeface="Proxima Nova"/>
                <a:sym typeface="Proxima Nova"/>
              </a:defRPr>
            </a:lvl9pPr>
          </a:lstStyle>
          <a:p>
            <a:endParaRPr/>
          </a:p>
        </p:txBody>
      </p:sp>
      <p:sp>
        <p:nvSpPr>
          <p:cNvPr id="118" name="Google Shape;118;p28"/>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Proxima Nova"/>
              <a:buChar char="➔"/>
              <a:defRPr sz="1867">
                <a:latin typeface="Proxima Nova"/>
                <a:ea typeface="Proxima Nova"/>
                <a:cs typeface="Proxima Nova"/>
                <a:sym typeface="Proxima Nova"/>
              </a:defRPr>
            </a:lvl1pPr>
            <a:lvl2pPr marL="1219170" lvl="1" indent="-406390" rtl="0">
              <a:spcBef>
                <a:spcPts val="2133"/>
              </a:spcBef>
              <a:spcAft>
                <a:spcPts val="0"/>
              </a:spcAft>
              <a:buSzPts val="1200"/>
              <a:buFont typeface="Proxima Nova"/>
              <a:buChar char="◆"/>
              <a:defRPr sz="1600">
                <a:latin typeface="Proxima Nova"/>
                <a:ea typeface="Proxima Nova"/>
                <a:cs typeface="Proxima Nova"/>
                <a:sym typeface="Proxima Nova"/>
              </a:defRPr>
            </a:lvl2pPr>
            <a:lvl3pPr marL="1828754" lvl="2" indent="-406390" rtl="0">
              <a:spcBef>
                <a:spcPts val="2133"/>
              </a:spcBef>
              <a:spcAft>
                <a:spcPts val="0"/>
              </a:spcAft>
              <a:buSzPts val="1200"/>
              <a:buFont typeface="Proxima Nova"/>
              <a:buChar char="●"/>
              <a:defRPr sz="1600">
                <a:latin typeface="Proxima Nova"/>
                <a:ea typeface="Proxima Nova"/>
                <a:cs typeface="Proxima Nova"/>
                <a:sym typeface="Proxima Nova"/>
              </a:defRPr>
            </a:lvl3pPr>
            <a:lvl4pPr marL="2438339" lvl="3" indent="-406390" rtl="0">
              <a:spcBef>
                <a:spcPts val="2133"/>
              </a:spcBef>
              <a:spcAft>
                <a:spcPts val="0"/>
              </a:spcAft>
              <a:buSzPts val="1200"/>
              <a:buFont typeface="Proxima Nova"/>
              <a:buChar char="○"/>
              <a:defRPr sz="1600">
                <a:latin typeface="Proxima Nova"/>
                <a:ea typeface="Proxima Nova"/>
                <a:cs typeface="Proxima Nova"/>
                <a:sym typeface="Proxima Nova"/>
              </a:defRPr>
            </a:lvl4pPr>
            <a:lvl5pPr marL="3047924" lvl="4" indent="-406390" rtl="0">
              <a:spcBef>
                <a:spcPts val="2133"/>
              </a:spcBef>
              <a:spcAft>
                <a:spcPts val="0"/>
              </a:spcAft>
              <a:buSzPts val="1200"/>
              <a:buFont typeface="Proxima Nova"/>
              <a:buChar char="◆"/>
              <a:defRPr sz="1600">
                <a:latin typeface="Proxima Nova"/>
                <a:ea typeface="Proxima Nova"/>
                <a:cs typeface="Proxima Nova"/>
                <a:sym typeface="Proxima Nova"/>
              </a:defRPr>
            </a:lvl5pPr>
            <a:lvl6pPr marL="3657509" lvl="5" indent="-406390" rtl="0">
              <a:spcBef>
                <a:spcPts val="2133"/>
              </a:spcBef>
              <a:spcAft>
                <a:spcPts val="0"/>
              </a:spcAft>
              <a:buSzPts val="1200"/>
              <a:buFont typeface="Proxima Nova"/>
              <a:buChar char="●"/>
              <a:defRPr sz="1600">
                <a:latin typeface="Proxima Nova"/>
                <a:ea typeface="Proxima Nova"/>
                <a:cs typeface="Proxima Nova"/>
                <a:sym typeface="Proxima Nova"/>
              </a:defRPr>
            </a:lvl6pPr>
            <a:lvl7pPr marL="4267093" lvl="6" indent="-406390" rtl="0">
              <a:spcBef>
                <a:spcPts val="2133"/>
              </a:spcBef>
              <a:spcAft>
                <a:spcPts val="0"/>
              </a:spcAft>
              <a:buSzPts val="1200"/>
              <a:buFont typeface="Proxima Nova"/>
              <a:buChar char="○"/>
              <a:defRPr sz="1600">
                <a:latin typeface="Proxima Nova"/>
                <a:ea typeface="Proxima Nova"/>
                <a:cs typeface="Proxima Nova"/>
                <a:sym typeface="Proxima Nova"/>
              </a:defRPr>
            </a:lvl7pPr>
            <a:lvl8pPr marL="4876678" lvl="7" indent="-406390" rtl="0">
              <a:spcBef>
                <a:spcPts val="2133"/>
              </a:spcBef>
              <a:spcAft>
                <a:spcPts val="0"/>
              </a:spcAft>
              <a:buSzPts val="1200"/>
              <a:buFont typeface="Proxima Nova"/>
              <a:buChar char="◆"/>
              <a:defRPr sz="1600">
                <a:latin typeface="Proxima Nova"/>
                <a:ea typeface="Proxima Nova"/>
                <a:cs typeface="Proxima Nova"/>
                <a:sym typeface="Proxima Nova"/>
              </a:defRPr>
            </a:lvl8pPr>
            <a:lvl9pPr marL="5486263" lvl="8" indent="-406390" rtl="0">
              <a:spcBef>
                <a:spcPts val="2133"/>
              </a:spcBef>
              <a:spcAft>
                <a:spcPts val="2133"/>
              </a:spcAft>
              <a:buSzPts val="1200"/>
              <a:buFont typeface="Proxima Nova"/>
              <a:buChar char="●"/>
              <a:defRPr sz="1600">
                <a:latin typeface="Proxima Nova"/>
                <a:ea typeface="Proxima Nova"/>
                <a:cs typeface="Proxima Nova"/>
                <a:sym typeface="Proxima Nova"/>
              </a:defRPr>
            </a:lvl9pPr>
          </a:lstStyle>
          <a:p>
            <a:endParaRPr/>
          </a:p>
        </p:txBody>
      </p:sp>
      <p:pic>
        <p:nvPicPr>
          <p:cNvPr id="119" name="Google Shape;119;p28" descr="CfA_logo_lg.png"/>
          <p:cNvPicPr preferRelativeResize="0"/>
          <p:nvPr/>
        </p:nvPicPr>
        <p:blipFill>
          <a:blip r:embed="rId2">
            <a:alphaModFix/>
          </a:blip>
          <a:stretch>
            <a:fillRect/>
          </a:stretch>
        </p:blipFill>
        <p:spPr>
          <a:xfrm>
            <a:off x="10885601" y="6218933"/>
            <a:ext cx="1057735" cy="424499"/>
          </a:xfrm>
          <a:prstGeom prst="rect">
            <a:avLst/>
          </a:prstGeom>
          <a:noFill/>
          <a:ln>
            <a:noFill/>
          </a:ln>
        </p:spPr>
      </p:pic>
      <p:sp>
        <p:nvSpPr>
          <p:cNvPr id="120" name="Google Shape;120;p28"/>
          <p:cNvSpPr txBox="1">
            <a:spLocks noGrp="1"/>
          </p:cNvSpPr>
          <p:nvPr>
            <p:ph type="subTitle" idx="3"/>
          </p:nvPr>
        </p:nvSpPr>
        <p:spPr>
          <a:xfrm>
            <a:off x="4489500" y="6304097"/>
            <a:ext cx="6312000" cy="471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333" b="1">
                <a:solidFill>
                  <a:srgbClr val="FFFFFF"/>
                </a:solidFill>
                <a:highlight>
                  <a:srgbClr val="CF1B41"/>
                </a:highlight>
              </a:defRPr>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296173768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pic>
        <p:nvPicPr>
          <p:cNvPr id="122" name="Google Shape;122;p29" descr="CfA_logo_lg.png"/>
          <p:cNvPicPr preferRelativeResize="0"/>
          <p:nvPr/>
        </p:nvPicPr>
        <p:blipFill>
          <a:blip r:embed="rId2">
            <a:alphaModFix/>
          </a:blip>
          <a:stretch>
            <a:fillRect/>
          </a:stretch>
        </p:blipFill>
        <p:spPr>
          <a:xfrm>
            <a:off x="10885601" y="6218933"/>
            <a:ext cx="1057735" cy="424499"/>
          </a:xfrm>
          <a:prstGeom prst="rect">
            <a:avLst/>
          </a:prstGeom>
          <a:noFill/>
          <a:ln>
            <a:noFill/>
          </a:ln>
        </p:spPr>
      </p:pic>
      <p:sp>
        <p:nvSpPr>
          <p:cNvPr id="123" name="Google Shape;123;p29"/>
          <p:cNvSpPr txBox="1">
            <a:spLocks noGrp="1"/>
          </p:cNvSpPr>
          <p:nvPr>
            <p:ph type="title"/>
          </p:nvPr>
        </p:nvSpPr>
        <p:spPr>
          <a:xfrm>
            <a:off x="415600" y="129967"/>
            <a:ext cx="11360800" cy="1227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339EDD"/>
              </a:buClr>
              <a:buSzPts val="3600"/>
              <a:buFont typeface="Proxima Nova"/>
              <a:buNone/>
              <a:defRPr sz="4800" b="1">
                <a:solidFill>
                  <a:srgbClr val="339EDD"/>
                </a:solidFill>
                <a:latin typeface="Proxima Nova"/>
                <a:ea typeface="Proxima Nova"/>
                <a:cs typeface="Proxima Nova"/>
                <a:sym typeface="Proxima Nova"/>
              </a:defRPr>
            </a:lvl1pPr>
            <a:lvl2pPr lvl="1" rtl="0">
              <a:spcBef>
                <a:spcPts val="0"/>
              </a:spcBef>
              <a:spcAft>
                <a:spcPts val="0"/>
              </a:spcAft>
              <a:buClr>
                <a:srgbClr val="339EDD"/>
              </a:buClr>
              <a:buSzPts val="3600"/>
              <a:buNone/>
              <a:defRPr sz="4800" b="1">
                <a:solidFill>
                  <a:srgbClr val="339EDD"/>
                </a:solidFill>
              </a:defRPr>
            </a:lvl2pPr>
            <a:lvl3pPr lvl="2" rtl="0">
              <a:spcBef>
                <a:spcPts val="0"/>
              </a:spcBef>
              <a:spcAft>
                <a:spcPts val="0"/>
              </a:spcAft>
              <a:buClr>
                <a:srgbClr val="339EDD"/>
              </a:buClr>
              <a:buSzPts val="3600"/>
              <a:buNone/>
              <a:defRPr sz="4800" b="1">
                <a:solidFill>
                  <a:srgbClr val="339EDD"/>
                </a:solidFill>
              </a:defRPr>
            </a:lvl3pPr>
            <a:lvl4pPr lvl="3" rtl="0">
              <a:spcBef>
                <a:spcPts val="0"/>
              </a:spcBef>
              <a:spcAft>
                <a:spcPts val="0"/>
              </a:spcAft>
              <a:buClr>
                <a:srgbClr val="339EDD"/>
              </a:buClr>
              <a:buSzPts val="3600"/>
              <a:buNone/>
              <a:defRPr sz="4800" b="1">
                <a:solidFill>
                  <a:srgbClr val="339EDD"/>
                </a:solidFill>
              </a:defRPr>
            </a:lvl4pPr>
            <a:lvl5pPr lvl="4" rtl="0">
              <a:spcBef>
                <a:spcPts val="0"/>
              </a:spcBef>
              <a:spcAft>
                <a:spcPts val="0"/>
              </a:spcAft>
              <a:buClr>
                <a:srgbClr val="339EDD"/>
              </a:buClr>
              <a:buSzPts val="3600"/>
              <a:buNone/>
              <a:defRPr sz="4800" b="1">
                <a:solidFill>
                  <a:srgbClr val="339EDD"/>
                </a:solidFill>
              </a:defRPr>
            </a:lvl5pPr>
            <a:lvl6pPr lvl="5" rtl="0">
              <a:spcBef>
                <a:spcPts val="0"/>
              </a:spcBef>
              <a:spcAft>
                <a:spcPts val="0"/>
              </a:spcAft>
              <a:buClr>
                <a:srgbClr val="339EDD"/>
              </a:buClr>
              <a:buSzPts val="3600"/>
              <a:buNone/>
              <a:defRPr sz="4800" b="1">
                <a:solidFill>
                  <a:srgbClr val="339EDD"/>
                </a:solidFill>
              </a:defRPr>
            </a:lvl6pPr>
            <a:lvl7pPr lvl="6" rtl="0">
              <a:spcBef>
                <a:spcPts val="0"/>
              </a:spcBef>
              <a:spcAft>
                <a:spcPts val="0"/>
              </a:spcAft>
              <a:buClr>
                <a:srgbClr val="339EDD"/>
              </a:buClr>
              <a:buSzPts val="3600"/>
              <a:buNone/>
              <a:defRPr sz="4800" b="1">
                <a:solidFill>
                  <a:srgbClr val="339EDD"/>
                </a:solidFill>
              </a:defRPr>
            </a:lvl7pPr>
            <a:lvl8pPr lvl="7" rtl="0">
              <a:spcBef>
                <a:spcPts val="0"/>
              </a:spcBef>
              <a:spcAft>
                <a:spcPts val="0"/>
              </a:spcAft>
              <a:buClr>
                <a:srgbClr val="339EDD"/>
              </a:buClr>
              <a:buSzPts val="3600"/>
              <a:buNone/>
              <a:defRPr sz="4800" b="1">
                <a:solidFill>
                  <a:srgbClr val="339EDD"/>
                </a:solidFill>
              </a:defRPr>
            </a:lvl8pPr>
            <a:lvl9pPr lvl="8" rtl="0">
              <a:spcBef>
                <a:spcPts val="0"/>
              </a:spcBef>
              <a:spcAft>
                <a:spcPts val="0"/>
              </a:spcAft>
              <a:buClr>
                <a:srgbClr val="339EDD"/>
              </a:buClr>
              <a:buSzPts val="3600"/>
              <a:buNone/>
              <a:defRPr sz="4800" b="1">
                <a:solidFill>
                  <a:srgbClr val="339EDD"/>
                </a:solidFill>
              </a:defRPr>
            </a:lvl9pPr>
          </a:lstStyle>
          <a:p>
            <a:endParaRPr/>
          </a:p>
        </p:txBody>
      </p:sp>
      <p:sp>
        <p:nvSpPr>
          <p:cNvPr id="124" name="Google Shape;124;p29"/>
          <p:cNvSpPr txBox="1">
            <a:spLocks noGrp="1"/>
          </p:cNvSpPr>
          <p:nvPr>
            <p:ph type="subTitle" idx="1"/>
          </p:nvPr>
        </p:nvSpPr>
        <p:spPr>
          <a:xfrm>
            <a:off x="4489500" y="6304097"/>
            <a:ext cx="6312000" cy="471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333" b="1">
                <a:solidFill>
                  <a:srgbClr val="FFFFFF"/>
                </a:solidFill>
                <a:highlight>
                  <a:srgbClr val="CF1B41"/>
                </a:highlight>
              </a:defRPr>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79888189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5"/>
        <p:cNvGrpSpPr/>
        <p:nvPr/>
      </p:nvGrpSpPr>
      <p:grpSpPr>
        <a:xfrm>
          <a:off x="0" y="0"/>
          <a:ext cx="0" cy="0"/>
          <a:chOff x="0" y="0"/>
          <a:chExt cx="0" cy="0"/>
        </a:xfrm>
      </p:grpSpPr>
      <p:sp>
        <p:nvSpPr>
          <p:cNvPr id="126" name="Google Shape;126;p30"/>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roxima Nova"/>
              <a:buNone/>
              <a:defRPr sz="3200">
                <a:latin typeface="Proxima Nova"/>
                <a:ea typeface="Proxima Nova"/>
                <a:cs typeface="Proxima Nova"/>
                <a:sym typeface="Proxima Nova"/>
              </a:defRPr>
            </a:lvl1pPr>
            <a:lvl2pPr lvl="1" rtl="0">
              <a:spcBef>
                <a:spcPts val="0"/>
              </a:spcBef>
              <a:spcAft>
                <a:spcPts val="0"/>
              </a:spcAft>
              <a:buSzPts val="2400"/>
              <a:buFont typeface="Proxima Nova"/>
              <a:buNone/>
              <a:defRPr sz="3200">
                <a:latin typeface="Proxima Nova"/>
                <a:ea typeface="Proxima Nova"/>
                <a:cs typeface="Proxima Nova"/>
                <a:sym typeface="Proxima Nova"/>
              </a:defRPr>
            </a:lvl2pPr>
            <a:lvl3pPr lvl="2" rtl="0">
              <a:spcBef>
                <a:spcPts val="0"/>
              </a:spcBef>
              <a:spcAft>
                <a:spcPts val="0"/>
              </a:spcAft>
              <a:buSzPts val="2400"/>
              <a:buFont typeface="Proxima Nova"/>
              <a:buNone/>
              <a:defRPr sz="3200">
                <a:latin typeface="Proxima Nova"/>
                <a:ea typeface="Proxima Nova"/>
                <a:cs typeface="Proxima Nova"/>
                <a:sym typeface="Proxima Nova"/>
              </a:defRPr>
            </a:lvl3pPr>
            <a:lvl4pPr lvl="3" rtl="0">
              <a:spcBef>
                <a:spcPts val="0"/>
              </a:spcBef>
              <a:spcAft>
                <a:spcPts val="0"/>
              </a:spcAft>
              <a:buSzPts val="2400"/>
              <a:buFont typeface="Proxima Nova"/>
              <a:buNone/>
              <a:defRPr sz="3200">
                <a:latin typeface="Proxima Nova"/>
                <a:ea typeface="Proxima Nova"/>
                <a:cs typeface="Proxima Nova"/>
                <a:sym typeface="Proxima Nova"/>
              </a:defRPr>
            </a:lvl4pPr>
            <a:lvl5pPr lvl="4" rtl="0">
              <a:spcBef>
                <a:spcPts val="0"/>
              </a:spcBef>
              <a:spcAft>
                <a:spcPts val="0"/>
              </a:spcAft>
              <a:buSzPts val="2400"/>
              <a:buFont typeface="Proxima Nova"/>
              <a:buNone/>
              <a:defRPr sz="3200">
                <a:latin typeface="Proxima Nova"/>
                <a:ea typeface="Proxima Nova"/>
                <a:cs typeface="Proxima Nova"/>
                <a:sym typeface="Proxima Nova"/>
              </a:defRPr>
            </a:lvl5pPr>
            <a:lvl6pPr lvl="5" rtl="0">
              <a:spcBef>
                <a:spcPts val="0"/>
              </a:spcBef>
              <a:spcAft>
                <a:spcPts val="0"/>
              </a:spcAft>
              <a:buSzPts val="2400"/>
              <a:buFont typeface="Proxima Nova"/>
              <a:buNone/>
              <a:defRPr sz="3200">
                <a:latin typeface="Proxima Nova"/>
                <a:ea typeface="Proxima Nova"/>
                <a:cs typeface="Proxima Nova"/>
                <a:sym typeface="Proxima Nova"/>
              </a:defRPr>
            </a:lvl6pPr>
            <a:lvl7pPr lvl="6" rtl="0">
              <a:spcBef>
                <a:spcPts val="0"/>
              </a:spcBef>
              <a:spcAft>
                <a:spcPts val="0"/>
              </a:spcAft>
              <a:buSzPts val="2400"/>
              <a:buFont typeface="Proxima Nova"/>
              <a:buNone/>
              <a:defRPr sz="3200">
                <a:latin typeface="Proxima Nova"/>
                <a:ea typeface="Proxima Nova"/>
                <a:cs typeface="Proxima Nova"/>
                <a:sym typeface="Proxima Nova"/>
              </a:defRPr>
            </a:lvl7pPr>
            <a:lvl8pPr lvl="7" rtl="0">
              <a:spcBef>
                <a:spcPts val="0"/>
              </a:spcBef>
              <a:spcAft>
                <a:spcPts val="0"/>
              </a:spcAft>
              <a:buSzPts val="2400"/>
              <a:buFont typeface="Proxima Nova"/>
              <a:buNone/>
              <a:defRPr sz="3200">
                <a:latin typeface="Proxima Nova"/>
                <a:ea typeface="Proxima Nova"/>
                <a:cs typeface="Proxima Nova"/>
                <a:sym typeface="Proxima Nova"/>
              </a:defRPr>
            </a:lvl8pPr>
            <a:lvl9pPr lvl="8" rtl="0">
              <a:spcBef>
                <a:spcPts val="0"/>
              </a:spcBef>
              <a:spcAft>
                <a:spcPts val="0"/>
              </a:spcAft>
              <a:buSzPts val="2400"/>
              <a:buFont typeface="Proxima Nova"/>
              <a:buNone/>
              <a:defRPr sz="3200">
                <a:latin typeface="Proxima Nova"/>
                <a:ea typeface="Proxima Nova"/>
                <a:cs typeface="Proxima Nova"/>
                <a:sym typeface="Proxima Nova"/>
              </a:defRPr>
            </a:lvl9pPr>
          </a:lstStyle>
          <a:p>
            <a:endParaRPr/>
          </a:p>
        </p:txBody>
      </p:sp>
      <p:sp>
        <p:nvSpPr>
          <p:cNvPr id="127" name="Google Shape;127;p30"/>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Font typeface="Proxima Nova"/>
              <a:buChar char="➔"/>
              <a:defRPr sz="1600">
                <a:latin typeface="Proxima Nova"/>
                <a:ea typeface="Proxima Nova"/>
                <a:cs typeface="Proxima Nova"/>
                <a:sym typeface="Proxima Nova"/>
              </a:defRPr>
            </a:lvl1pPr>
            <a:lvl2pPr marL="1219170" lvl="1" indent="-406390" rtl="0">
              <a:spcBef>
                <a:spcPts val="2133"/>
              </a:spcBef>
              <a:spcAft>
                <a:spcPts val="0"/>
              </a:spcAft>
              <a:buSzPts val="1200"/>
              <a:buFont typeface="Proxima Nova"/>
              <a:buChar char="◆"/>
              <a:defRPr sz="1600">
                <a:latin typeface="Proxima Nova"/>
                <a:ea typeface="Proxima Nova"/>
                <a:cs typeface="Proxima Nova"/>
                <a:sym typeface="Proxima Nova"/>
              </a:defRPr>
            </a:lvl2pPr>
            <a:lvl3pPr marL="1828754" lvl="2" indent="-406390" rtl="0">
              <a:spcBef>
                <a:spcPts val="2133"/>
              </a:spcBef>
              <a:spcAft>
                <a:spcPts val="0"/>
              </a:spcAft>
              <a:buSzPts val="1200"/>
              <a:buFont typeface="Proxima Nova"/>
              <a:buChar char="●"/>
              <a:defRPr sz="1600">
                <a:latin typeface="Proxima Nova"/>
                <a:ea typeface="Proxima Nova"/>
                <a:cs typeface="Proxima Nova"/>
                <a:sym typeface="Proxima Nova"/>
              </a:defRPr>
            </a:lvl3pPr>
            <a:lvl4pPr marL="2438339" lvl="3" indent="-406390" rtl="0">
              <a:spcBef>
                <a:spcPts val="2133"/>
              </a:spcBef>
              <a:spcAft>
                <a:spcPts val="0"/>
              </a:spcAft>
              <a:buSzPts val="1200"/>
              <a:buFont typeface="Proxima Nova"/>
              <a:buChar char="○"/>
              <a:defRPr sz="1600">
                <a:latin typeface="Proxima Nova"/>
                <a:ea typeface="Proxima Nova"/>
                <a:cs typeface="Proxima Nova"/>
                <a:sym typeface="Proxima Nova"/>
              </a:defRPr>
            </a:lvl4pPr>
            <a:lvl5pPr marL="3047924" lvl="4" indent="-406390" rtl="0">
              <a:spcBef>
                <a:spcPts val="2133"/>
              </a:spcBef>
              <a:spcAft>
                <a:spcPts val="0"/>
              </a:spcAft>
              <a:buSzPts val="1200"/>
              <a:buFont typeface="Proxima Nova"/>
              <a:buChar char="◆"/>
              <a:defRPr sz="1600">
                <a:latin typeface="Proxima Nova"/>
                <a:ea typeface="Proxima Nova"/>
                <a:cs typeface="Proxima Nova"/>
                <a:sym typeface="Proxima Nova"/>
              </a:defRPr>
            </a:lvl5pPr>
            <a:lvl6pPr marL="3657509" lvl="5" indent="-406390" rtl="0">
              <a:spcBef>
                <a:spcPts val="2133"/>
              </a:spcBef>
              <a:spcAft>
                <a:spcPts val="0"/>
              </a:spcAft>
              <a:buSzPts val="1200"/>
              <a:buFont typeface="Proxima Nova"/>
              <a:buChar char="●"/>
              <a:defRPr sz="1600">
                <a:latin typeface="Proxima Nova"/>
                <a:ea typeface="Proxima Nova"/>
                <a:cs typeface="Proxima Nova"/>
                <a:sym typeface="Proxima Nova"/>
              </a:defRPr>
            </a:lvl6pPr>
            <a:lvl7pPr marL="4267093" lvl="6" indent="-406390" rtl="0">
              <a:spcBef>
                <a:spcPts val="2133"/>
              </a:spcBef>
              <a:spcAft>
                <a:spcPts val="0"/>
              </a:spcAft>
              <a:buSzPts val="1200"/>
              <a:buFont typeface="Proxima Nova"/>
              <a:buChar char="○"/>
              <a:defRPr sz="1600">
                <a:latin typeface="Proxima Nova"/>
                <a:ea typeface="Proxima Nova"/>
                <a:cs typeface="Proxima Nova"/>
                <a:sym typeface="Proxima Nova"/>
              </a:defRPr>
            </a:lvl7pPr>
            <a:lvl8pPr marL="4876678" lvl="7" indent="-406390" rtl="0">
              <a:spcBef>
                <a:spcPts val="2133"/>
              </a:spcBef>
              <a:spcAft>
                <a:spcPts val="0"/>
              </a:spcAft>
              <a:buSzPts val="1200"/>
              <a:buFont typeface="Proxima Nova"/>
              <a:buChar char="◆"/>
              <a:defRPr sz="1600">
                <a:latin typeface="Proxima Nova"/>
                <a:ea typeface="Proxima Nova"/>
                <a:cs typeface="Proxima Nova"/>
                <a:sym typeface="Proxima Nova"/>
              </a:defRPr>
            </a:lvl8pPr>
            <a:lvl9pPr marL="5486263" lvl="8" indent="-406390" rtl="0">
              <a:spcBef>
                <a:spcPts val="2133"/>
              </a:spcBef>
              <a:spcAft>
                <a:spcPts val="2133"/>
              </a:spcAft>
              <a:buSzPts val="1200"/>
              <a:buFont typeface="Proxima Nova"/>
              <a:buChar char="●"/>
              <a:defRPr sz="1600">
                <a:latin typeface="Proxima Nova"/>
                <a:ea typeface="Proxima Nova"/>
                <a:cs typeface="Proxima Nova"/>
                <a:sym typeface="Proxima Nova"/>
              </a:defRPr>
            </a:lvl9pPr>
          </a:lstStyle>
          <a:p>
            <a:endParaRPr/>
          </a:p>
        </p:txBody>
      </p:sp>
      <p:pic>
        <p:nvPicPr>
          <p:cNvPr id="128" name="Google Shape;128;p30" descr="CfA_logo_lg.png"/>
          <p:cNvPicPr preferRelativeResize="0"/>
          <p:nvPr/>
        </p:nvPicPr>
        <p:blipFill>
          <a:blip r:embed="rId2">
            <a:alphaModFix/>
          </a:blip>
          <a:stretch>
            <a:fillRect/>
          </a:stretch>
        </p:blipFill>
        <p:spPr>
          <a:xfrm>
            <a:off x="10885601" y="6218933"/>
            <a:ext cx="1057735" cy="424499"/>
          </a:xfrm>
          <a:prstGeom prst="rect">
            <a:avLst/>
          </a:prstGeom>
          <a:noFill/>
          <a:ln>
            <a:noFill/>
          </a:ln>
        </p:spPr>
      </p:pic>
      <p:sp>
        <p:nvSpPr>
          <p:cNvPr id="129" name="Google Shape;129;p30"/>
          <p:cNvSpPr txBox="1">
            <a:spLocks noGrp="1"/>
          </p:cNvSpPr>
          <p:nvPr>
            <p:ph type="subTitle" idx="2"/>
          </p:nvPr>
        </p:nvSpPr>
        <p:spPr>
          <a:xfrm>
            <a:off x="4489500" y="6304097"/>
            <a:ext cx="6312000" cy="471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333" b="1">
                <a:solidFill>
                  <a:srgbClr val="FFFFFF"/>
                </a:solidFill>
                <a:highlight>
                  <a:srgbClr val="CF1B41"/>
                </a:highlight>
              </a:defRPr>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36522203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0"/>
        <p:cNvGrpSpPr/>
        <p:nvPr/>
      </p:nvGrpSpPr>
      <p:grpSpPr>
        <a:xfrm>
          <a:off x="0" y="0"/>
          <a:ext cx="0" cy="0"/>
          <a:chOff x="0" y="0"/>
          <a:chExt cx="0" cy="0"/>
        </a:xfrm>
      </p:grpSpPr>
      <p:sp>
        <p:nvSpPr>
          <p:cNvPr id="131" name="Google Shape;131;p31"/>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1pPr>
            <a:lvl2pPr lvl="1"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2pPr>
            <a:lvl3pPr lvl="2"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3pPr>
            <a:lvl4pPr lvl="3"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4pPr>
            <a:lvl5pPr lvl="4"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5pPr>
            <a:lvl6pPr lvl="5"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6pPr>
            <a:lvl7pPr lvl="6"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7pPr>
            <a:lvl8pPr lvl="7"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8pPr>
            <a:lvl9pPr lvl="8"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9pPr>
          </a:lstStyle>
          <a:p>
            <a:endParaRPr/>
          </a:p>
        </p:txBody>
      </p:sp>
      <p:pic>
        <p:nvPicPr>
          <p:cNvPr id="132" name="Google Shape;132;p31" descr="CfA_logo_lg.png"/>
          <p:cNvPicPr preferRelativeResize="0"/>
          <p:nvPr/>
        </p:nvPicPr>
        <p:blipFill>
          <a:blip r:embed="rId2">
            <a:alphaModFix/>
          </a:blip>
          <a:stretch>
            <a:fillRect/>
          </a:stretch>
        </p:blipFill>
        <p:spPr>
          <a:xfrm>
            <a:off x="10885601" y="6218933"/>
            <a:ext cx="1057735" cy="424499"/>
          </a:xfrm>
          <a:prstGeom prst="rect">
            <a:avLst/>
          </a:prstGeom>
          <a:noFill/>
          <a:ln>
            <a:noFill/>
          </a:ln>
        </p:spPr>
      </p:pic>
      <p:sp>
        <p:nvSpPr>
          <p:cNvPr id="133" name="Google Shape;133;p31"/>
          <p:cNvSpPr txBox="1">
            <a:spLocks noGrp="1"/>
          </p:cNvSpPr>
          <p:nvPr>
            <p:ph type="subTitle" idx="1"/>
          </p:nvPr>
        </p:nvSpPr>
        <p:spPr>
          <a:xfrm>
            <a:off x="4489500" y="6304097"/>
            <a:ext cx="6312000" cy="471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333" b="1">
                <a:solidFill>
                  <a:srgbClr val="FFFFFF"/>
                </a:solidFill>
                <a:highlight>
                  <a:srgbClr val="CF1B41"/>
                </a:highlight>
              </a:defRPr>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385111068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34"/>
        <p:cNvGrpSpPr/>
        <p:nvPr/>
      </p:nvGrpSpPr>
      <p:grpSpPr>
        <a:xfrm>
          <a:off x="0" y="0"/>
          <a:ext cx="0" cy="0"/>
          <a:chOff x="0" y="0"/>
          <a:chExt cx="0" cy="0"/>
        </a:xfrm>
      </p:grpSpPr>
      <p:sp>
        <p:nvSpPr>
          <p:cNvPr id="135" name="Google Shape;135;p32"/>
          <p:cNvSpPr txBox="1">
            <a:spLocks noGrp="1"/>
          </p:cNvSpPr>
          <p:nvPr>
            <p:ph type="title"/>
          </p:nvPr>
        </p:nvSpPr>
        <p:spPr>
          <a:xfrm>
            <a:off x="653667" y="1008900"/>
            <a:ext cx="10232000" cy="3752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39EDD"/>
              </a:buClr>
              <a:buSzPts val="4800"/>
              <a:buFont typeface="Proxima Nova"/>
              <a:buNone/>
              <a:defRPr sz="6400">
                <a:solidFill>
                  <a:srgbClr val="339EDD"/>
                </a:solidFill>
                <a:latin typeface="Proxima Nova"/>
                <a:ea typeface="Proxima Nova"/>
                <a:cs typeface="Proxima Nova"/>
                <a:sym typeface="Proxima Nova"/>
              </a:defRPr>
            </a:lvl1pPr>
            <a:lvl2pPr lvl="1" rtl="0">
              <a:spcBef>
                <a:spcPts val="0"/>
              </a:spcBef>
              <a:spcAft>
                <a:spcPts val="0"/>
              </a:spcAft>
              <a:buClr>
                <a:srgbClr val="339EDD"/>
              </a:buClr>
              <a:buSzPts val="4800"/>
              <a:buFont typeface="Proxima Nova"/>
              <a:buNone/>
              <a:defRPr sz="6400">
                <a:solidFill>
                  <a:srgbClr val="339EDD"/>
                </a:solidFill>
                <a:latin typeface="Proxima Nova"/>
                <a:ea typeface="Proxima Nova"/>
                <a:cs typeface="Proxima Nova"/>
                <a:sym typeface="Proxima Nova"/>
              </a:defRPr>
            </a:lvl2pPr>
            <a:lvl3pPr lvl="2" rtl="0">
              <a:spcBef>
                <a:spcPts val="0"/>
              </a:spcBef>
              <a:spcAft>
                <a:spcPts val="0"/>
              </a:spcAft>
              <a:buClr>
                <a:srgbClr val="339EDD"/>
              </a:buClr>
              <a:buSzPts val="4800"/>
              <a:buFont typeface="Proxima Nova"/>
              <a:buNone/>
              <a:defRPr sz="6400">
                <a:solidFill>
                  <a:srgbClr val="339EDD"/>
                </a:solidFill>
                <a:latin typeface="Proxima Nova"/>
                <a:ea typeface="Proxima Nova"/>
                <a:cs typeface="Proxima Nova"/>
                <a:sym typeface="Proxima Nova"/>
              </a:defRPr>
            </a:lvl3pPr>
            <a:lvl4pPr lvl="3" rtl="0">
              <a:spcBef>
                <a:spcPts val="0"/>
              </a:spcBef>
              <a:spcAft>
                <a:spcPts val="0"/>
              </a:spcAft>
              <a:buClr>
                <a:srgbClr val="339EDD"/>
              </a:buClr>
              <a:buSzPts val="4800"/>
              <a:buFont typeface="Proxima Nova"/>
              <a:buNone/>
              <a:defRPr sz="6400">
                <a:solidFill>
                  <a:srgbClr val="339EDD"/>
                </a:solidFill>
                <a:latin typeface="Proxima Nova"/>
                <a:ea typeface="Proxima Nova"/>
                <a:cs typeface="Proxima Nova"/>
                <a:sym typeface="Proxima Nova"/>
              </a:defRPr>
            </a:lvl4pPr>
            <a:lvl5pPr lvl="4" rtl="0">
              <a:spcBef>
                <a:spcPts val="0"/>
              </a:spcBef>
              <a:spcAft>
                <a:spcPts val="0"/>
              </a:spcAft>
              <a:buClr>
                <a:srgbClr val="339EDD"/>
              </a:buClr>
              <a:buSzPts val="4800"/>
              <a:buFont typeface="Proxima Nova"/>
              <a:buNone/>
              <a:defRPr sz="6400">
                <a:solidFill>
                  <a:srgbClr val="339EDD"/>
                </a:solidFill>
                <a:latin typeface="Proxima Nova"/>
                <a:ea typeface="Proxima Nova"/>
                <a:cs typeface="Proxima Nova"/>
                <a:sym typeface="Proxima Nova"/>
              </a:defRPr>
            </a:lvl5pPr>
            <a:lvl6pPr lvl="5" rtl="0">
              <a:spcBef>
                <a:spcPts val="0"/>
              </a:spcBef>
              <a:spcAft>
                <a:spcPts val="0"/>
              </a:spcAft>
              <a:buClr>
                <a:srgbClr val="339EDD"/>
              </a:buClr>
              <a:buSzPts val="4800"/>
              <a:buFont typeface="Proxima Nova"/>
              <a:buNone/>
              <a:defRPr sz="6400">
                <a:solidFill>
                  <a:srgbClr val="339EDD"/>
                </a:solidFill>
                <a:latin typeface="Proxima Nova"/>
                <a:ea typeface="Proxima Nova"/>
                <a:cs typeface="Proxima Nova"/>
                <a:sym typeface="Proxima Nova"/>
              </a:defRPr>
            </a:lvl6pPr>
            <a:lvl7pPr lvl="6" rtl="0">
              <a:spcBef>
                <a:spcPts val="0"/>
              </a:spcBef>
              <a:spcAft>
                <a:spcPts val="0"/>
              </a:spcAft>
              <a:buClr>
                <a:srgbClr val="339EDD"/>
              </a:buClr>
              <a:buSzPts val="4800"/>
              <a:buFont typeface="Proxima Nova"/>
              <a:buNone/>
              <a:defRPr sz="6400">
                <a:solidFill>
                  <a:srgbClr val="339EDD"/>
                </a:solidFill>
                <a:latin typeface="Proxima Nova"/>
                <a:ea typeface="Proxima Nova"/>
                <a:cs typeface="Proxima Nova"/>
                <a:sym typeface="Proxima Nova"/>
              </a:defRPr>
            </a:lvl7pPr>
            <a:lvl8pPr lvl="7" rtl="0">
              <a:spcBef>
                <a:spcPts val="0"/>
              </a:spcBef>
              <a:spcAft>
                <a:spcPts val="0"/>
              </a:spcAft>
              <a:buClr>
                <a:srgbClr val="339EDD"/>
              </a:buClr>
              <a:buSzPts val="4800"/>
              <a:buFont typeface="Proxima Nova"/>
              <a:buNone/>
              <a:defRPr sz="6400">
                <a:solidFill>
                  <a:srgbClr val="339EDD"/>
                </a:solidFill>
                <a:latin typeface="Proxima Nova"/>
                <a:ea typeface="Proxima Nova"/>
                <a:cs typeface="Proxima Nova"/>
                <a:sym typeface="Proxima Nova"/>
              </a:defRPr>
            </a:lvl8pPr>
            <a:lvl9pPr lvl="8" rtl="0">
              <a:spcBef>
                <a:spcPts val="0"/>
              </a:spcBef>
              <a:spcAft>
                <a:spcPts val="0"/>
              </a:spcAft>
              <a:buClr>
                <a:srgbClr val="339EDD"/>
              </a:buClr>
              <a:buSzPts val="4800"/>
              <a:buFont typeface="Proxima Nova"/>
              <a:buNone/>
              <a:defRPr sz="6400">
                <a:solidFill>
                  <a:srgbClr val="339EDD"/>
                </a:solidFill>
                <a:latin typeface="Proxima Nova"/>
                <a:ea typeface="Proxima Nova"/>
                <a:cs typeface="Proxima Nova"/>
                <a:sym typeface="Proxima Nova"/>
              </a:defRPr>
            </a:lvl9pPr>
          </a:lstStyle>
          <a:p>
            <a:endParaRPr/>
          </a:p>
        </p:txBody>
      </p:sp>
      <p:pic>
        <p:nvPicPr>
          <p:cNvPr id="136" name="Google Shape;136;p32" descr="CfA_logo_lg.png"/>
          <p:cNvPicPr preferRelativeResize="0"/>
          <p:nvPr/>
        </p:nvPicPr>
        <p:blipFill>
          <a:blip r:embed="rId2">
            <a:alphaModFix/>
          </a:blip>
          <a:stretch>
            <a:fillRect/>
          </a:stretch>
        </p:blipFill>
        <p:spPr>
          <a:xfrm>
            <a:off x="10885601" y="6218933"/>
            <a:ext cx="1057735" cy="424499"/>
          </a:xfrm>
          <a:prstGeom prst="rect">
            <a:avLst/>
          </a:prstGeom>
          <a:noFill/>
          <a:ln>
            <a:noFill/>
          </a:ln>
        </p:spPr>
      </p:pic>
      <p:sp>
        <p:nvSpPr>
          <p:cNvPr id="137" name="Google Shape;137;p32"/>
          <p:cNvSpPr txBox="1"/>
          <p:nvPr/>
        </p:nvSpPr>
        <p:spPr>
          <a:xfrm>
            <a:off x="111067" y="737217"/>
            <a:ext cx="1146000" cy="768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9600">
                <a:solidFill>
                  <a:srgbClr val="339EDD"/>
                </a:solidFill>
                <a:latin typeface="Proxima Nova"/>
                <a:ea typeface="Proxima Nova"/>
                <a:cs typeface="Proxima Nova"/>
                <a:sym typeface="Proxima Nova"/>
              </a:rPr>
              <a:t>“</a:t>
            </a:r>
            <a:endParaRPr sz="9600">
              <a:solidFill>
                <a:srgbClr val="339EDD"/>
              </a:solidFill>
              <a:latin typeface="Proxima Nova"/>
              <a:ea typeface="Proxima Nova"/>
              <a:cs typeface="Proxima Nova"/>
              <a:sym typeface="Proxima Nova"/>
            </a:endParaRPr>
          </a:p>
        </p:txBody>
      </p:sp>
      <p:sp>
        <p:nvSpPr>
          <p:cNvPr id="138" name="Google Shape;138;p32"/>
          <p:cNvSpPr txBox="1">
            <a:spLocks noGrp="1"/>
          </p:cNvSpPr>
          <p:nvPr>
            <p:ph type="subTitle" idx="1"/>
          </p:nvPr>
        </p:nvSpPr>
        <p:spPr>
          <a:xfrm>
            <a:off x="653667" y="5091800"/>
            <a:ext cx="9179600" cy="112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a:latin typeface="Proxima Nova"/>
                <a:ea typeface="Proxima Nova"/>
                <a:cs typeface="Proxima Nova"/>
                <a:sym typeface="Proxima Nova"/>
              </a:defRPr>
            </a:lvl1pPr>
            <a:lvl2pPr lvl="1" rtl="0">
              <a:spcBef>
                <a:spcPts val="2133"/>
              </a:spcBef>
              <a:spcAft>
                <a:spcPts val="0"/>
              </a:spcAft>
              <a:buNone/>
              <a:defRPr sz="4000">
                <a:latin typeface="Proxima Nova"/>
                <a:ea typeface="Proxima Nova"/>
                <a:cs typeface="Proxima Nova"/>
                <a:sym typeface="Proxima Nova"/>
              </a:defRPr>
            </a:lvl2pPr>
            <a:lvl3pPr lvl="2" rtl="0">
              <a:spcBef>
                <a:spcPts val="2133"/>
              </a:spcBef>
              <a:spcAft>
                <a:spcPts val="0"/>
              </a:spcAft>
              <a:buNone/>
              <a:defRPr sz="4000">
                <a:latin typeface="Proxima Nova"/>
                <a:ea typeface="Proxima Nova"/>
                <a:cs typeface="Proxima Nova"/>
                <a:sym typeface="Proxima Nova"/>
              </a:defRPr>
            </a:lvl3pPr>
            <a:lvl4pPr lvl="3" rtl="0">
              <a:spcBef>
                <a:spcPts val="2133"/>
              </a:spcBef>
              <a:spcAft>
                <a:spcPts val="0"/>
              </a:spcAft>
              <a:buNone/>
              <a:defRPr sz="4000">
                <a:latin typeface="Proxima Nova"/>
                <a:ea typeface="Proxima Nova"/>
                <a:cs typeface="Proxima Nova"/>
                <a:sym typeface="Proxima Nova"/>
              </a:defRPr>
            </a:lvl4pPr>
            <a:lvl5pPr lvl="4" rtl="0">
              <a:spcBef>
                <a:spcPts val="2133"/>
              </a:spcBef>
              <a:spcAft>
                <a:spcPts val="0"/>
              </a:spcAft>
              <a:buNone/>
              <a:defRPr sz="4000">
                <a:latin typeface="Proxima Nova"/>
                <a:ea typeface="Proxima Nova"/>
                <a:cs typeface="Proxima Nova"/>
                <a:sym typeface="Proxima Nova"/>
              </a:defRPr>
            </a:lvl5pPr>
            <a:lvl6pPr lvl="5" rtl="0">
              <a:spcBef>
                <a:spcPts val="2133"/>
              </a:spcBef>
              <a:spcAft>
                <a:spcPts val="0"/>
              </a:spcAft>
              <a:buNone/>
              <a:defRPr sz="4000">
                <a:latin typeface="Proxima Nova"/>
                <a:ea typeface="Proxima Nova"/>
                <a:cs typeface="Proxima Nova"/>
                <a:sym typeface="Proxima Nova"/>
              </a:defRPr>
            </a:lvl6pPr>
            <a:lvl7pPr lvl="6" rtl="0">
              <a:spcBef>
                <a:spcPts val="2133"/>
              </a:spcBef>
              <a:spcAft>
                <a:spcPts val="0"/>
              </a:spcAft>
              <a:buNone/>
              <a:defRPr sz="4000">
                <a:latin typeface="Proxima Nova"/>
                <a:ea typeface="Proxima Nova"/>
                <a:cs typeface="Proxima Nova"/>
                <a:sym typeface="Proxima Nova"/>
              </a:defRPr>
            </a:lvl7pPr>
            <a:lvl8pPr lvl="7" rtl="0">
              <a:spcBef>
                <a:spcPts val="2133"/>
              </a:spcBef>
              <a:spcAft>
                <a:spcPts val="0"/>
              </a:spcAft>
              <a:buNone/>
              <a:defRPr sz="4000">
                <a:latin typeface="Proxima Nova"/>
                <a:ea typeface="Proxima Nova"/>
                <a:cs typeface="Proxima Nova"/>
                <a:sym typeface="Proxima Nova"/>
              </a:defRPr>
            </a:lvl8pPr>
            <a:lvl9pPr lvl="8" rtl="0">
              <a:spcBef>
                <a:spcPts val="2133"/>
              </a:spcBef>
              <a:spcAft>
                <a:spcPts val="2133"/>
              </a:spcAft>
              <a:buNone/>
              <a:defRPr sz="4000">
                <a:latin typeface="Proxima Nova"/>
                <a:ea typeface="Proxima Nova"/>
                <a:cs typeface="Proxima Nova"/>
                <a:sym typeface="Proxima Nova"/>
              </a:defRPr>
            </a:lvl9pPr>
          </a:lstStyle>
          <a:p>
            <a:endParaRPr/>
          </a:p>
        </p:txBody>
      </p:sp>
      <p:sp>
        <p:nvSpPr>
          <p:cNvPr id="139" name="Google Shape;139;p32"/>
          <p:cNvSpPr txBox="1">
            <a:spLocks noGrp="1"/>
          </p:cNvSpPr>
          <p:nvPr>
            <p:ph type="subTitle" idx="2"/>
          </p:nvPr>
        </p:nvSpPr>
        <p:spPr>
          <a:xfrm>
            <a:off x="4489500" y="6304097"/>
            <a:ext cx="6312000" cy="471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333" b="1">
                <a:solidFill>
                  <a:srgbClr val="FFFFFF"/>
                </a:solidFill>
                <a:highlight>
                  <a:srgbClr val="CF1B41"/>
                </a:highlight>
              </a:defRPr>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278357303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0"/>
        <p:cNvGrpSpPr/>
        <p:nvPr/>
      </p:nvGrpSpPr>
      <p:grpSpPr>
        <a:xfrm>
          <a:off x="0" y="0"/>
          <a:ext cx="0" cy="0"/>
          <a:chOff x="0" y="0"/>
          <a:chExt cx="0" cy="0"/>
        </a:xfrm>
      </p:grpSpPr>
      <p:sp>
        <p:nvSpPr>
          <p:cNvPr id="141" name="Google Shape;141;p33"/>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Proxima Nova"/>
              <a:ea typeface="Proxima Nova"/>
              <a:cs typeface="Proxima Nova"/>
              <a:sym typeface="Proxima Nova"/>
            </a:endParaRPr>
          </a:p>
        </p:txBody>
      </p:sp>
      <p:sp>
        <p:nvSpPr>
          <p:cNvPr id="142" name="Google Shape;142;p33"/>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Font typeface="Proxima Nova"/>
              <a:buNone/>
              <a:defRPr sz="5600">
                <a:latin typeface="Proxima Nova"/>
                <a:ea typeface="Proxima Nova"/>
                <a:cs typeface="Proxima Nova"/>
                <a:sym typeface="Proxima Nova"/>
              </a:defRPr>
            </a:lvl1pPr>
            <a:lvl2pPr lvl="1" algn="ctr" rtl="0">
              <a:spcBef>
                <a:spcPts val="0"/>
              </a:spcBef>
              <a:spcAft>
                <a:spcPts val="0"/>
              </a:spcAft>
              <a:buSzPts val="4200"/>
              <a:buFont typeface="Proxima Nova"/>
              <a:buNone/>
              <a:defRPr sz="5600">
                <a:latin typeface="Proxima Nova"/>
                <a:ea typeface="Proxima Nova"/>
                <a:cs typeface="Proxima Nova"/>
                <a:sym typeface="Proxima Nova"/>
              </a:defRPr>
            </a:lvl2pPr>
            <a:lvl3pPr lvl="2" algn="ctr" rtl="0">
              <a:spcBef>
                <a:spcPts val="0"/>
              </a:spcBef>
              <a:spcAft>
                <a:spcPts val="0"/>
              </a:spcAft>
              <a:buSzPts val="4200"/>
              <a:buFont typeface="Proxima Nova"/>
              <a:buNone/>
              <a:defRPr sz="5600">
                <a:latin typeface="Proxima Nova"/>
                <a:ea typeface="Proxima Nova"/>
                <a:cs typeface="Proxima Nova"/>
                <a:sym typeface="Proxima Nova"/>
              </a:defRPr>
            </a:lvl3pPr>
            <a:lvl4pPr lvl="3" algn="ctr" rtl="0">
              <a:spcBef>
                <a:spcPts val="0"/>
              </a:spcBef>
              <a:spcAft>
                <a:spcPts val="0"/>
              </a:spcAft>
              <a:buSzPts val="4200"/>
              <a:buFont typeface="Proxima Nova"/>
              <a:buNone/>
              <a:defRPr sz="5600">
                <a:latin typeface="Proxima Nova"/>
                <a:ea typeface="Proxima Nova"/>
                <a:cs typeface="Proxima Nova"/>
                <a:sym typeface="Proxima Nova"/>
              </a:defRPr>
            </a:lvl4pPr>
            <a:lvl5pPr lvl="4" algn="ctr" rtl="0">
              <a:spcBef>
                <a:spcPts val="0"/>
              </a:spcBef>
              <a:spcAft>
                <a:spcPts val="0"/>
              </a:spcAft>
              <a:buSzPts val="4200"/>
              <a:buFont typeface="Proxima Nova"/>
              <a:buNone/>
              <a:defRPr sz="5600">
                <a:latin typeface="Proxima Nova"/>
                <a:ea typeface="Proxima Nova"/>
                <a:cs typeface="Proxima Nova"/>
                <a:sym typeface="Proxima Nova"/>
              </a:defRPr>
            </a:lvl5pPr>
            <a:lvl6pPr lvl="5" algn="ctr" rtl="0">
              <a:spcBef>
                <a:spcPts val="0"/>
              </a:spcBef>
              <a:spcAft>
                <a:spcPts val="0"/>
              </a:spcAft>
              <a:buSzPts val="4200"/>
              <a:buFont typeface="Proxima Nova"/>
              <a:buNone/>
              <a:defRPr sz="5600">
                <a:latin typeface="Proxima Nova"/>
                <a:ea typeface="Proxima Nova"/>
                <a:cs typeface="Proxima Nova"/>
                <a:sym typeface="Proxima Nova"/>
              </a:defRPr>
            </a:lvl6pPr>
            <a:lvl7pPr lvl="6" algn="ctr" rtl="0">
              <a:spcBef>
                <a:spcPts val="0"/>
              </a:spcBef>
              <a:spcAft>
                <a:spcPts val="0"/>
              </a:spcAft>
              <a:buSzPts val="4200"/>
              <a:buFont typeface="Proxima Nova"/>
              <a:buNone/>
              <a:defRPr sz="5600">
                <a:latin typeface="Proxima Nova"/>
                <a:ea typeface="Proxima Nova"/>
                <a:cs typeface="Proxima Nova"/>
                <a:sym typeface="Proxima Nova"/>
              </a:defRPr>
            </a:lvl7pPr>
            <a:lvl8pPr lvl="7" algn="ctr" rtl="0">
              <a:spcBef>
                <a:spcPts val="0"/>
              </a:spcBef>
              <a:spcAft>
                <a:spcPts val="0"/>
              </a:spcAft>
              <a:buSzPts val="4200"/>
              <a:buFont typeface="Proxima Nova"/>
              <a:buNone/>
              <a:defRPr sz="5600">
                <a:latin typeface="Proxima Nova"/>
                <a:ea typeface="Proxima Nova"/>
                <a:cs typeface="Proxima Nova"/>
                <a:sym typeface="Proxima Nova"/>
              </a:defRPr>
            </a:lvl8pPr>
            <a:lvl9pPr lvl="8" algn="ctr" rtl="0">
              <a:spcBef>
                <a:spcPts val="0"/>
              </a:spcBef>
              <a:spcAft>
                <a:spcPts val="0"/>
              </a:spcAft>
              <a:buSzPts val="4200"/>
              <a:buFont typeface="Proxima Nova"/>
              <a:buNone/>
              <a:defRPr sz="5600">
                <a:latin typeface="Proxima Nova"/>
                <a:ea typeface="Proxima Nova"/>
                <a:cs typeface="Proxima Nova"/>
                <a:sym typeface="Proxima Nova"/>
              </a:defRPr>
            </a:lvl9pPr>
          </a:lstStyle>
          <a:p>
            <a:endParaRPr/>
          </a:p>
        </p:txBody>
      </p:sp>
      <p:sp>
        <p:nvSpPr>
          <p:cNvPr id="143" name="Google Shape;143;p33"/>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Font typeface="Proxima Nova"/>
              <a:buNone/>
              <a:defRPr sz="2800">
                <a:latin typeface="Proxima Nova"/>
                <a:ea typeface="Proxima Nova"/>
                <a:cs typeface="Proxima Nova"/>
                <a:sym typeface="Proxima Nova"/>
              </a:defRPr>
            </a:lvl1pPr>
            <a:lvl2pPr lvl="1" algn="ctr" rtl="0">
              <a:lnSpc>
                <a:spcPct val="100000"/>
              </a:lnSpc>
              <a:spcBef>
                <a:spcPts val="0"/>
              </a:spcBef>
              <a:spcAft>
                <a:spcPts val="0"/>
              </a:spcAft>
              <a:buSzPts val="2100"/>
              <a:buFont typeface="Proxima Nova"/>
              <a:buNone/>
              <a:defRPr sz="2800">
                <a:latin typeface="Proxima Nova"/>
                <a:ea typeface="Proxima Nova"/>
                <a:cs typeface="Proxima Nova"/>
                <a:sym typeface="Proxima Nova"/>
              </a:defRPr>
            </a:lvl2pPr>
            <a:lvl3pPr lvl="2" algn="ctr" rtl="0">
              <a:lnSpc>
                <a:spcPct val="100000"/>
              </a:lnSpc>
              <a:spcBef>
                <a:spcPts val="0"/>
              </a:spcBef>
              <a:spcAft>
                <a:spcPts val="0"/>
              </a:spcAft>
              <a:buSzPts val="2100"/>
              <a:buFont typeface="Proxima Nova"/>
              <a:buNone/>
              <a:defRPr sz="2800">
                <a:latin typeface="Proxima Nova"/>
                <a:ea typeface="Proxima Nova"/>
                <a:cs typeface="Proxima Nova"/>
                <a:sym typeface="Proxima Nova"/>
              </a:defRPr>
            </a:lvl3pPr>
            <a:lvl4pPr lvl="3" algn="ctr" rtl="0">
              <a:lnSpc>
                <a:spcPct val="100000"/>
              </a:lnSpc>
              <a:spcBef>
                <a:spcPts val="0"/>
              </a:spcBef>
              <a:spcAft>
                <a:spcPts val="0"/>
              </a:spcAft>
              <a:buSzPts val="2100"/>
              <a:buFont typeface="Proxima Nova"/>
              <a:buNone/>
              <a:defRPr sz="2800">
                <a:latin typeface="Proxima Nova"/>
                <a:ea typeface="Proxima Nova"/>
                <a:cs typeface="Proxima Nova"/>
                <a:sym typeface="Proxima Nova"/>
              </a:defRPr>
            </a:lvl4pPr>
            <a:lvl5pPr lvl="4" algn="ctr" rtl="0">
              <a:lnSpc>
                <a:spcPct val="100000"/>
              </a:lnSpc>
              <a:spcBef>
                <a:spcPts val="0"/>
              </a:spcBef>
              <a:spcAft>
                <a:spcPts val="0"/>
              </a:spcAft>
              <a:buSzPts val="2100"/>
              <a:buFont typeface="Proxima Nova"/>
              <a:buNone/>
              <a:defRPr sz="2800">
                <a:latin typeface="Proxima Nova"/>
                <a:ea typeface="Proxima Nova"/>
                <a:cs typeface="Proxima Nova"/>
                <a:sym typeface="Proxima Nova"/>
              </a:defRPr>
            </a:lvl5pPr>
            <a:lvl6pPr lvl="5" algn="ctr" rtl="0">
              <a:lnSpc>
                <a:spcPct val="100000"/>
              </a:lnSpc>
              <a:spcBef>
                <a:spcPts val="0"/>
              </a:spcBef>
              <a:spcAft>
                <a:spcPts val="0"/>
              </a:spcAft>
              <a:buSzPts val="2100"/>
              <a:buFont typeface="Proxima Nova"/>
              <a:buNone/>
              <a:defRPr sz="2800">
                <a:latin typeface="Proxima Nova"/>
                <a:ea typeface="Proxima Nova"/>
                <a:cs typeface="Proxima Nova"/>
                <a:sym typeface="Proxima Nova"/>
              </a:defRPr>
            </a:lvl6pPr>
            <a:lvl7pPr lvl="6" algn="ctr" rtl="0">
              <a:lnSpc>
                <a:spcPct val="100000"/>
              </a:lnSpc>
              <a:spcBef>
                <a:spcPts val="0"/>
              </a:spcBef>
              <a:spcAft>
                <a:spcPts val="0"/>
              </a:spcAft>
              <a:buSzPts val="2100"/>
              <a:buFont typeface="Proxima Nova"/>
              <a:buNone/>
              <a:defRPr sz="2800">
                <a:latin typeface="Proxima Nova"/>
                <a:ea typeface="Proxima Nova"/>
                <a:cs typeface="Proxima Nova"/>
                <a:sym typeface="Proxima Nova"/>
              </a:defRPr>
            </a:lvl7pPr>
            <a:lvl8pPr lvl="7" algn="ctr" rtl="0">
              <a:lnSpc>
                <a:spcPct val="100000"/>
              </a:lnSpc>
              <a:spcBef>
                <a:spcPts val="0"/>
              </a:spcBef>
              <a:spcAft>
                <a:spcPts val="0"/>
              </a:spcAft>
              <a:buSzPts val="2100"/>
              <a:buFont typeface="Proxima Nova"/>
              <a:buNone/>
              <a:defRPr sz="2800">
                <a:latin typeface="Proxima Nova"/>
                <a:ea typeface="Proxima Nova"/>
                <a:cs typeface="Proxima Nova"/>
                <a:sym typeface="Proxima Nova"/>
              </a:defRPr>
            </a:lvl8pPr>
            <a:lvl9pPr lvl="8" algn="ctr" rtl="0">
              <a:lnSpc>
                <a:spcPct val="100000"/>
              </a:lnSpc>
              <a:spcBef>
                <a:spcPts val="0"/>
              </a:spcBef>
              <a:spcAft>
                <a:spcPts val="0"/>
              </a:spcAft>
              <a:buSzPts val="2100"/>
              <a:buFont typeface="Proxima Nova"/>
              <a:buNone/>
              <a:defRPr sz="2800">
                <a:latin typeface="Proxima Nova"/>
                <a:ea typeface="Proxima Nova"/>
                <a:cs typeface="Proxima Nova"/>
                <a:sym typeface="Proxima Nova"/>
              </a:defRPr>
            </a:lvl9pPr>
          </a:lstStyle>
          <a:p>
            <a:endParaRPr/>
          </a:p>
        </p:txBody>
      </p:sp>
      <p:sp>
        <p:nvSpPr>
          <p:cNvPr id="144" name="Google Shape;144;p33"/>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507987" rtl="0">
              <a:spcBef>
                <a:spcPts val="0"/>
              </a:spcBef>
              <a:spcAft>
                <a:spcPts val="0"/>
              </a:spcAft>
              <a:buSzPts val="2400"/>
              <a:buFont typeface="Proxima Nova"/>
              <a:buChar char="➔"/>
              <a:defRPr>
                <a:latin typeface="Proxima Nova"/>
                <a:ea typeface="Proxima Nova"/>
                <a:cs typeface="Proxima Nova"/>
                <a:sym typeface="Proxima Nova"/>
              </a:defRPr>
            </a:lvl1pPr>
            <a:lvl2pPr marL="1219170" lvl="1" indent="-474121" rtl="0">
              <a:spcBef>
                <a:spcPts val="2133"/>
              </a:spcBef>
              <a:spcAft>
                <a:spcPts val="0"/>
              </a:spcAft>
              <a:buSzPts val="2000"/>
              <a:buFont typeface="Proxima Nova"/>
              <a:buChar char="◆"/>
              <a:defRPr>
                <a:latin typeface="Proxima Nova"/>
                <a:ea typeface="Proxima Nova"/>
                <a:cs typeface="Proxima Nova"/>
                <a:sym typeface="Proxima Nova"/>
              </a:defRPr>
            </a:lvl2pPr>
            <a:lvl3pPr marL="1828754" lvl="2" indent="-457189" rtl="0">
              <a:spcBef>
                <a:spcPts val="2133"/>
              </a:spcBef>
              <a:spcAft>
                <a:spcPts val="0"/>
              </a:spcAft>
              <a:buSzPts val="1800"/>
              <a:buFont typeface="Proxima Nova"/>
              <a:buChar char="●"/>
              <a:defRPr>
                <a:latin typeface="Proxima Nova"/>
                <a:ea typeface="Proxima Nova"/>
                <a:cs typeface="Proxima Nova"/>
                <a:sym typeface="Proxima Nova"/>
              </a:defRPr>
            </a:lvl3pPr>
            <a:lvl4pPr marL="2438339" lvl="3" indent="-457189" rtl="0">
              <a:spcBef>
                <a:spcPts val="2133"/>
              </a:spcBef>
              <a:spcAft>
                <a:spcPts val="0"/>
              </a:spcAft>
              <a:buSzPts val="1800"/>
              <a:buFont typeface="Proxima Nova"/>
              <a:buChar char="○"/>
              <a:defRPr>
                <a:latin typeface="Proxima Nova"/>
                <a:ea typeface="Proxima Nova"/>
                <a:cs typeface="Proxima Nova"/>
                <a:sym typeface="Proxima Nova"/>
              </a:defRPr>
            </a:lvl4pPr>
            <a:lvl5pPr marL="3047924" lvl="4" indent="-457189" rtl="0">
              <a:spcBef>
                <a:spcPts val="2133"/>
              </a:spcBef>
              <a:spcAft>
                <a:spcPts val="0"/>
              </a:spcAft>
              <a:buSzPts val="1800"/>
              <a:buFont typeface="Proxima Nova"/>
              <a:buChar char="◆"/>
              <a:defRPr>
                <a:latin typeface="Proxima Nova"/>
                <a:ea typeface="Proxima Nova"/>
                <a:cs typeface="Proxima Nova"/>
                <a:sym typeface="Proxima Nova"/>
              </a:defRPr>
            </a:lvl5pPr>
            <a:lvl6pPr marL="3657509" lvl="5" indent="-457189" rtl="0">
              <a:spcBef>
                <a:spcPts val="2133"/>
              </a:spcBef>
              <a:spcAft>
                <a:spcPts val="0"/>
              </a:spcAft>
              <a:buSzPts val="1800"/>
              <a:buFont typeface="Proxima Nova"/>
              <a:buChar char="●"/>
              <a:defRPr>
                <a:latin typeface="Proxima Nova"/>
                <a:ea typeface="Proxima Nova"/>
                <a:cs typeface="Proxima Nova"/>
                <a:sym typeface="Proxima Nova"/>
              </a:defRPr>
            </a:lvl6pPr>
            <a:lvl7pPr marL="4267093" lvl="6" indent="-457189" rtl="0">
              <a:spcBef>
                <a:spcPts val="2133"/>
              </a:spcBef>
              <a:spcAft>
                <a:spcPts val="0"/>
              </a:spcAft>
              <a:buSzPts val="1800"/>
              <a:buFont typeface="Proxima Nova"/>
              <a:buChar char="○"/>
              <a:defRPr>
                <a:latin typeface="Proxima Nova"/>
                <a:ea typeface="Proxima Nova"/>
                <a:cs typeface="Proxima Nova"/>
                <a:sym typeface="Proxima Nova"/>
              </a:defRPr>
            </a:lvl7pPr>
            <a:lvl8pPr marL="4876678" lvl="7" indent="-457189" rtl="0">
              <a:spcBef>
                <a:spcPts val="2133"/>
              </a:spcBef>
              <a:spcAft>
                <a:spcPts val="0"/>
              </a:spcAft>
              <a:buSzPts val="1800"/>
              <a:buFont typeface="Proxima Nova"/>
              <a:buChar char="◆"/>
              <a:defRPr>
                <a:latin typeface="Proxima Nova"/>
                <a:ea typeface="Proxima Nova"/>
                <a:cs typeface="Proxima Nova"/>
                <a:sym typeface="Proxima Nova"/>
              </a:defRPr>
            </a:lvl8pPr>
            <a:lvl9pPr marL="5486263" lvl="8" indent="-457189" rtl="0">
              <a:spcBef>
                <a:spcPts val="2133"/>
              </a:spcBef>
              <a:spcAft>
                <a:spcPts val="2133"/>
              </a:spcAft>
              <a:buSzPts val="1800"/>
              <a:buFont typeface="Proxima Nova"/>
              <a:buChar char="●"/>
              <a:defRPr>
                <a:latin typeface="Proxima Nova"/>
                <a:ea typeface="Proxima Nova"/>
                <a:cs typeface="Proxima Nova"/>
                <a:sym typeface="Proxima Nova"/>
              </a:defRPr>
            </a:lvl9pPr>
          </a:lstStyle>
          <a:p>
            <a:endParaRPr/>
          </a:p>
        </p:txBody>
      </p:sp>
      <p:pic>
        <p:nvPicPr>
          <p:cNvPr id="145" name="Google Shape;145;p33" descr="CfA_logo_lg.png"/>
          <p:cNvPicPr preferRelativeResize="0"/>
          <p:nvPr/>
        </p:nvPicPr>
        <p:blipFill>
          <a:blip r:embed="rId2">
            <a:alphaModFix/>
          </a:blip>
          <a:stretch>
            <a:fillRect/>
          </a:stretch>
        </p:blipFill>
        <p:spPr>
          <a:xfrm>
            <a:off x="10885601" y="6218933"/>
            <a:ext cx="1057735" cy="424499"/>
          </a:xfrm>
          <a:prstGeom prst="rect">
            <a:avLst/>
          </a:prstGeom>
          <a:noFill/>
          <a:ln>
            <a:noFill/>
          </a:ln>
        </p:spPr>
      </p:pic>
      <p:sp>
        <p:nvSpPr>
          <p:cNvPr id="146" name="Google Shape;146;p33"/>
          <p:cNvSpPr txBox="1">
            <a:spLocks noGrp="1"/>
          </p:cNvSpPr>
          <p:nvPr>
            <p:ph type="subTitle" idx="3"/>
          </p:nvPr>
        </p:nvSpPr>
        <p:spPr>
          <a:xfrm>
            <a:off x="4489500" y="6304097"/>
            <a:ext cx="6312000" cy="471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333" b="1">
                <a:solidFill>
                  <a:srgbClr val="FFFFFF"/>
                </a:solidFill>
                <a:highlight>
                  <a:srgbClr val="CF1B41"/>
                </a:highlight>
              </a:defRPr>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41861299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66"/>
        <p:cNvGrpSpPr/>
        <p:nvPr/>
      </p:nvGrpSpPr>
      <p:grpSpPr>
        <a:xfrm>
          <a:off x="0" y="0"/>
          <a:ext cx="0" cy="0"/>
          <a:chOff x="0" y="0"/>
          <a:chExt cx="0" cy="0"/>
        </a:xfrm>
      </p:grpSpPr>
      <p:sp>
        <p:nvSpPr>
          <p:cNvPr id="667" name="Google Shape;667;p15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Font typeface="Proxima Nova"/>
              <a:buNone/>
              <a:defRPr>
                <a:latin typeface="Proxima Nova"/>
                <a:ea typeface="Proxima Nova"/>
                <a:cs typeface="Proxima Nova"/>
                <a:sym typeface="Proxima Nova"/>
              </a:defRPr>
            </a:lvl2pPr>
            <a:lvl3pPr lvl="2" rtl="0">
              <a:spcBef>
                <a:spcPts val="0"/>
              </a:spcBef>
              <a:spcAft>
                <a:spcPts val="0"/>
              </a:spcAft>
              <a:buSzPts val="2800"/>
              <a:buFont typeface="Proxima Nova"/>
              <a:buNone/>
              <a:defRPr>
                <a:latin typeface="Proxima Nova"/>
                <a:ea typeface="Proxima Nova"/>
                <a:cs typeface="Proxima Nova"/>
                <a:sym typeface="Proxima Nova"/>
              </a:defRPr>
            </a:lvl3pPr>
            <a:lvl4pPr lvl="3" rtl="0">
              <a:spcBef>
                <a:spcPts val="0"/>
              </a:spcBef>
              <a:spcAft>
                <a:spcPts val="0"/>
              </a:spcAft>
              <a:buSzPts val="2800"/>
              <a:buFont typeface="Proxima Nova"/>
              <a:buNone/>
              <a:defRPr>
                <a:latin typeface="Proxima Nova"/>
                <a:ea typeface="Proxima Nova"/>
                <a:cs typeface="Proxima Nova"/>
                <a:sym typeface="Proxima Nova"/>
              </a:defRPr>
            </a:lvl4pPr>
            <a:lvl5pPr lvl="4" rtl="0">
              <a:spcBef>
                <a:spcPts val="0"/>
              </a:spcBef>
              <a:spcAft>
                <a:spcPts val="0"/>
              </a:spcAft>
              <a:buSzPts val="2800"/>
              <a:buFont typeface="Proxima Nova"/>
              <a:buNone/>
              <a:defRPr>
                <a:latin typeface="Proxima Nova"/>
                <a:ea typeface="Proxima Nova"/>
                <a:cs typeface="Proxima Nova"/>
                <a:sym typeface="Proxima Nova"/>
              </a:defRPr>
            </a:lvl5pPr>
            <a:lvl6pPr lvl="5" rtl="0">
              <a:spcBef>
                <a:spcPts val="0"/>
              </a:spcBef>
              <a:spcAft>
                <a:spcPts val="0"/>
              </a:spcAft>
              <a:buSzPts val="2800"/>
              <a:buFont typeface="Proxima Nova"/>
              <a:buNone/>
              <a:defRPr>
                <a:latin typeface="Proxima Nova"/>
                <a:ea typeface="Proxima Nova"/>
                <a:cs typeface="Proxima Nova"/>
                <a:sym typeface="Proxima Nova"/>
              </a:defRPr>
            </a:lvl6pPr>
            <a:lvl7pPr lvl="6" rtl="0">
              <a:spcBef>
                <a:spcPts val="0"/>
              </a:spcBef>
              <a:spcAft>
                <a:spcPts val="0"/>
              </a:spcAft>
              <a:buSzPts val="2800"/>
              <a:buFont typeface="Proxima Nova"/>
              <a:buNone/>
              <a:defRPr>
                <a:latin typeface="Proxima Nova"/>
                <a:ea typeface="Proxima Nova"/>
                <a:cs typeface="Proxima Nova"/>
                <a:sym typeface="Proxima Nova"/>
              </a:defRPr>
            </a:lvl7pPr>
            <a:lvl8pPr lvl="7" rtl="0">
              <a:spcBef>
                <a:spcPts val="0"/>
              </a:spcBef>
              <a:spcAft>
                <a:spcPts val="0"/>
              </a:spcAft>
              <a:buSzPts val="2800"/>
              <a:buFont typeface="Proxima Nova"/>
              <a:buNone/>
              <a:defRPr>
                <a:latin typeface="Proxima Nova"/>
                <a:ea typeface="Proxima Nova"/>
                <a:cs typeface="Proxima Nova"/>
                <a:sym typeface="Proxima Nova"/>
              </a:defRPr>
            </a:lvl8pPr>
            <a:lvl9pPr lvl="8" rtl="0">
              <a:spcBef>
                <a:spcPts val="0"/>
              </a:spcBef>
              <a:spcAft>
                <a:spcPts val="0"/>
              </a:spcAft>
              <a:buSzPts val="2800"/>
              <a:buFont typeface="Proxima Nova"/>
              <a:buNone/>
              <a:defRPr>
                <a:latin typeface="Proxima Nova"/>
                <a:ea typeface="Proxima Nova"/>
                <a:cs typeface="Proxima Nova"/>
                <a:sym typeface="Proxima Nova"/>
              </a:defRPr>
            </a:lvl9pPr>
          </a:lstStyle>
          <a:p>
            <a:endParaRPr/>
          </a:p>
        </p:txBody>
      </p:sp>
      <p:sp>
        <p:nvSpPr>
          <p:cNvPr id="668" name="Google Shape;668;p157"/>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sz="1867"/>
            </a:lvl2pPr>
            <a:lvl3pPr marL="1828754" lvl="2" indent="-423323" rtl="0">
              <a:spcBef>
                <a:spcPts val="2133"/>
              </a:spcBef>
              <a:spcAft>
                <a:spcPts val="0"/>
              </a:spcAft>
              <a:buSzPts val="1400"/>
              <a:buChar char="•"/>
              <a:defRPr sz="1867"/>
            </a:lvl3pPr>
            <a:lvl4pPr marL="2438339" lvl="3" indent="-423323" rtl="0">
              <a:spcBef>
                <a:spcPts val="2133"/>
              </a:spcBef>
              <a:spcAft>
                <a:spcPts val="0"/>
              </a:spcAft>
              <a:buSzPts val="1400"/>
              <a:buChar char="•"/>
              <a:defRPr sz="1867"/>
            </a:lvl4pPr>
            <a:lvl5pPr marL="3047924" lvl="4" indent="-423323" rtl="0">
              <a:spcBef>
                <a:spcPts val="2133"/>
              </a:spcBef>
              <a:spcAft>
                <a:spcPts val="0"/>
              </a:spcAft>
              <a:buSzPts val="1400"/>
              <a:buChar char="•"/>
              <a:defRPr sz="1867"/>
            </a:lvl5pPr>
            <a:lvl6pPr marL="3657509" lvl="5" indent="-423323" rtl="0">
              <a:spcBef>
                <a:spcPts val="2133"/>
              </a:spcBef>
              <a:spcAft>
                <a:spcPts val="0"/>
              </a:spcAft>
              <a:buSzPts val="1400"/>
              <a:buChar char="•"/>
              <a:defRPr sz="1867"/>
            </a:lvl6pPr>
            <a:lvl7pPr marL="4267093" lvl="6" indent="-423323" rtl="0">
              <a:spcBef>
                <a:spcPts val="2133"/>
              </a:spcBef>
              <a:spcAft>
                <a:spcPts val="0"/>
              </a:spcAft>
              <a:buSzPts val="1400"/>
              <a:buChar char="•"/>
              <a:defRPr sz="1867"/>
            </a:lvl7pPr>
            <a:lvl8pPr marL="4876678" lvl="7" indent="-423323" rtl="0">
              <a:spcBef>
                <a:spcPts val="2133"/>
              </a:spcBef>
              <a:spcAft>
                <a:spcPts val="0"/>
              </a:spcAft>
              <a:buSzPts val="1400"/>
              <a:buChar char="•"/>
              <a:defRPr sz="1867"/>
            </a:lvl8pPr>
            <a:lvl9pPr marL="5486263" lvl="8" indent="-423323" rtl="0">
              <a:spcBef>
                <a:spcPts val="2133"/>
              </a:spcBef>
              <a:spcAft>
                <a:spcPts val="2133"/>
              </a:spcAft>
              <a:buSzPts val="1400"/>
              <a:buChar char="•"/>
              <a:defRPr sz="1867"/>
            </a:lvl9pPr>
          </a:lstStyle>
          <a:p>
            <a:endParaRPr/>
          </a:p>
        </p:txBody>
      </p:sp>
      <p:sp>
        <p:nvSpPr>
          <p:cNvPr id="669" name="Google Shape;669;p157"/>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sz="1867"/>
            </a:lvl2pPr>
            <a:lvl3pPr marL="1828754" lvl="2" indent="-423323" rtl="0">
              <a:spcBef>
                <a:spcPts val="2133"/>
              </a:spcBef>
              <a:spcAft>
                <a:spcPts val="0"/>
              </a:spcAft>
              <a:buSzPts val="1400"/>
              <a:buChar char="•"/>
              <a:defRPr sz="1867"/>
            </a:lvl3pPr>
            <a:lvl4pPr marL="2438339" lvl="3" indent="-423323" rtl="0">
              <a:spcBef>
                <a:spcPts val="2133"/>
              </a:spcBef>
              <a:spcAft>
                <a:spcPts val="0"/>
              </a:spcAft>
              <a:buSzPts val="1400"/>
              <a:buChar char="•"/>
              <a:defRPr sz="1867"/>
            </a:lvl4pPr>
            <a:lvl5pPr marL="3047924" lvl="4" indent="-423323" rtl="0">
              <a:spcBef>
                <a:spcPts val="2133"/>
              </a:spcBef>
              <a:spcAft>
                <a:spcPts val="0"/>
              </a:spcAft>
              <a:buSzPts val="1400"/>
              <a:buChar char="•"/>
              <a:defRPr sz="1867"/>
            </a:lvl5pPr>
            <a:lvl6pPr marL="3657509" lvl="5" indent="-423323" rtl="0">
              <a:spcBef>
                <a:spcPts val="2133"/>
              </a:spcBef>
              <a:spcAft>
                <a:spcPts val="0"/>
              </a:spcAft>
              <a:buSzPts val="1400"/>
              <a:buChar char="•"/>
              <a:defRPr sz="1867"/>
            </a:lvl6pPr>
            <a:lvl7pPr marL="4267093" lvl="6" indent="-423323" rtl="0">
              <a:spcBef>
                <a:spcPts val="2133"/>
              </a:spcBef>
              <a:spcAft>
                <a:spcPts val="0"/>
              </a:spcAft>
              <a:buSzPts val="1400"/>
              <a:buChar char="•"/>
              <a:defRPr sz="1867"/>
            </a:lvl7pPr>
            <a:lvl8pPr marL="4876678" lvl="7" indent="-423323" rtl="0">
              <a:spcBef>
                <a:spcPts val="2133"/>
              </a:spcBef>
              <a:spcAft>
                <a:spcPts val="0"/>
              </a:spcAft>
              <a:buSzPts val="1400"/>
              <a:buChar char="•"/>
              <a:defRPr sz="1867"/>
            </a:lvl8pPr>
            <a:lvl9pPr marL="5486263" lvl="8" indent="-423323" rtl="0">
              <a:spcBef>
                <a:spcPts val="2133"/>
              </a:spcBef>
              <a:spcAft>
                <a:spcPts val="2133"/>
              </a:spcAft>
              <a:buSzPts val="1400"/>
              <a:buChar char="•"/>
              <a:defRPr sz="1867"/>
            </a:lvl9pPr>
          </a:lstStyle>
          <a:p>
            <a:endParaRPr/>
          </a:p>
        </p:txBody>
      </p:sp>
      <p:pic>
        <p:nvPicPr>
          <p:cNvPr id="670" name="Google Shape;670;p157" descr="CfA_logo_lg.png"/>
          <p:cNvPicPr preferRelativeResize="0"/>
          <p:nvPr/>
        </p:nvPicPr>
        <p:blipFill>
          <a:blip r:embed="rId2">
            <a:alphaModFix/>
          </a:blip>
          <a:stretch>
            <a:fillRect/>
          </a:stretch>
        </p:blipFill>
        <p:spPr>
          <a:xfrm>
            <a:off x="10885601" y="6218933"/>
            <a:ext cx="1057735" cy="424499"/>
          </a:xfrm>
          <a:prstGeom prst="rect">
            <a:avLst/>
          </a:prstGeom>
          <a:noFill/>
          <a:ln>
            <a:noFill/>
          </a:ln>
        </p:spPr>
      </p:pic>
      <p:sp>
        <p:nvSpPr>
          <p:cNvPr id="671" name="Google Shape;671;p157"/>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672" name="Google Shape;672;p157"/>
          <p:cNvSpPr txBox="1">
            <a:spLocks noGrp="1"/>
          </p:cNvSpPr>
          <p:nvPr>
            <p:ph type="sldNum" idx="3"/>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2920340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7"/>
        <p:cNvGrpSpPr/>
        <p:nvPr/>
      </p:nvGrpSpPr>
      <p:grpSpPr>
        <a:xfrm>
          <a:off x="0" y="0"/>
          <a:ext cx="0" cy="0"/>
          <a:chOff x="0" y="0"/>
          <a:chExt cx="0" cy="0"/>
        </a:xfrm>
      </p:grpSpPr>
      <p:sp>
        <p:nvSpPr>
          <p:cNvPr id="148" name="Google Shape;148;p34"/>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rtl="0">
              <a:lnSpc>
                <a:spcPct val="100000"/>
              </a:lnSpc>
              <a:spcBef>
                <a:spcPts val="0"/>
              </a:spcBef>
              <a:spcAft>
                <a:spcPts val="0"/>
              </a:spcAft>
              <a:buSzPts val="2400"/>
              <a:buFont typeface="Proxima Nova"/>
              <a:buNone/>
              <a:defRPr>
                <a:latin typeface="Proxima Nova"/>
                <a:ea typeface="Proxima Nova"/>
                <a:cs typeface="Proxima Nova"/>
                <a:sym typeface="Proxima Nova"/>
              </a:defRPr>
            </a:lvl1pPr>
          </a:lstStyle>
          <a:p>
            <a:endParaRPr/>
          </a:p>
        </p:txBody>
      </p:sp>
      <p:pic>
        <p:nvPicPr>
          <p:cNvPr id="149" name="Google Shape;149;p34" descr="CfA_logo_lg.png"/>
          <p:cNvPicPr preferRelativeResize="0"/>
          <p:nvPr/>
        </p:nvPicPr>
        <p:blipFill>
          <a:blip r:embed="rId2">
            <a:alphaModFix/>
          </a:blip>
          <a:stretch>
            <a:fillRect/>
          </a:stretch>
        </p:blipFill>
        <p:spPr>
          <a:xfrm>
            <a:off x="10885601" y="6218933"/>
            <a:ext cx="1057735" cy="424499"/>
          </a:xfrm>
          <a:prstGeom prst="rect">
            <a:avLst/>
          </a:prstGeom>
          <a:noFill/>
          <a:ln>
            <a:noFill/>
          </a:ln>
        </p:spPr>
      </p:pic>
      <p:sp>
        <p:nvSpPr>
          <p:cNvPr id="150" name="Google Shape;150;p34"/>
          <p:cNvSpPr txBox="1">
            <a:spLocks noGrp="1"/>
          </p:cNvSpPr>
          <p:nvPr>
            <p:ph type="subTitle" idx="2"/>
          </p:nvPr>
        </p:nvSpPr>
        <p:spPr>
          <a:xfrm>
            <a:off x="4489500" y="6304097"/>
            <a:ext cx="6312000" cy="471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333" b="1">
                <a:solidFill>
                  <a:srgbClr val="FFFFFF"/>
                </a:solidFill>
                <a:highlight>
                  <a:srgbClr val="CF1B41"/>
                </a:highlight>
              </a:defRPr>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71937707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51"/>
        <p:cNvGrpSpPr/>
        <p:nvPr/>
      </p:nvGrpSpPr>
      <p:grpSpPr>
        <a:xfrm>
          <a:off x="0" y="0"/>
          <a:ext cx="0" cy="0"/>
          <a:chOff x="0" y="0"/>
          <a:chExt cx="0" cy="0"/>
        </a:xfrm>
      </p:grpSpPr>
      <p:sp>
        <p:nvSpPr>
          <p:cNvPr id="152" name="Google Shape;152;p35"/>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Font typeface="Proxima Nova"/>
              <a:buNone/>
              <a:defRPr sz="16000">
                <a:latin typeface="Proxima Nova"/>
                <a:ea typeface="Proxima Nova"/>
                <a:cs typeface="Proxima Nova"/>
                <a:sym typeface="Proxima Nova"/>
              </a:defRPr>
            </a:lvl1pPr>
            <a:lvl2pPr lvl="1" algn="ctr" rtl="0">
              <a:spcBef>
                <a:spcPts val="0"/>
              </a:spcBef>
              <a:spcAft>
                <a:spcPts val="0"/>
              </a:spcAft>
              <a:buSzPts val="12000"/>
              <a:buFont typeface="Proxima Nova"/>
              <a:buNone/>
              <a:defRPr sz="16000">
                <a:latin typeface="Proxima Nova"/>
                <a:ea typeface="Proxima Nova"/>
                <a:cs typeface="Proxima Nova"/>
                <a:sym typeface="Proxima Nova"/>
              </a:defRPr>
            </a:lvl2pPr>
            <a:lvl3pPr lvl="2" algn="ctr" rtl="0">
              <a:spcBef>
                <a:spcPts val="0"/>
              </a:spcBef>
              <a:spcAft>
                <a:spcPts val="0"/>
              </a:spcAft>
              <a:buSzPts val="12000"/>
              <a:buFont typeface="Proxima Nova"/>
              <a:buNone/>
              <a:defRPr sz="16000">
                <a:latin typeface="Proxima Nova"/>
                <a:ea typeface="Proxima Nova"/>
                <a:cs typeface="Proxima Nova"/>
                <a:sym typeface="Proxima Nova"/>
              </a:defRPr>
            </a:lvl3pPr>
            <a:lvl4pPr lvl="3" algn="ctr" rtl="0">
              <a:spcBef>
                <a:spcPts val="0"/>
              </a:spcBef>
              <a:spcAft>
                <a:spcPts val="0"/>
              </a:spcAft>
              <a:buSzPts val="12000"/>
              <a:buFont typeface="Proxima Nova"/>
              <a:buNone/>
              <a:defRPr sz="16000">
                <a:latin typeface="Proxima Nova"/>
                <a:ea typeface="Proxima Nova"/>
                <a:cs typeface="Proxima Nova"/>
                <a:sym typeface="Proxima Nova"/>
              </a:defRPr>
            </a:lvl4pPr>
            <a:lvl5pPr lvl="4" algn="ctr" rtl="0">
              <a:spcBef>
                <a:spcPts val="0"/>
              </a:spcBef>
              <a:spcAft>
                <a:spcPts val="0"/>
              </a:spcAft>
              <a:buSzPts val="12000"/>
              <a:buFont typeface="Proxima Nova"/>
              <a:buNone/>
              <a:defRPr sz="16000">
                <a:latin typeface="Proxima Nova"/>
                <a:ea typeface="Proxima Nova"/>
                <a:cs typeface="Proxima Nova"/>
                <a:sym typeface="Proxima Nova"/>
              </a:defRPr>
            </a:lvl5pPr>
            <a:lvl6pPr lvl="5" algn="ctr" rtl="0">
              <a:spcBef>
                <a:spcPts val="0"/>
              </a:spcBef>
              <a:spcAft>
                <a:spcPts val="0"/>
              </a:spcAft>
              <a:buSzPts val="12000"/>
              <a:buFont typeface="Proxima Nova"/>
              <a:buNone/>
              <a:defRPr sz="16000">
                <a:latin typeface="Proxima Nova"/>
                <a:ea typeface="Proxima Nova"/>
                <a:cs typeface="Proxima Nova"/>
                <a:sym typeface="Proxima Nova"/>
              </a:defRPr>
            </a:lvl6pPr>
            <a:lvl7pPr lvl="6" algn="ctr" rtl="0">
              <a:spcBef>
                <a:spcPts val="0"/>
              </a:spcBef>
              <a:spcAft>
                <a:spcPts val="0"/>
              </a:spcAft>
              <a:buSzPts val="12000"/>
              <a:buFont typeface="Proxima Nova"/>
              <a:buNone/>
              <a:defRPr sz="16000">
                <a:latin typeface="Proxima Nova"/>
                <a:ea typeface="Proxima Nova"/>
                <a:cs typeface="Proxima Nova"/>
                <a:sym typeface="Proxima Nova"/>
              </a:defRPr>
            </a:lvl7pPr>
            <a:lvl8pPr lvl="7" algn="ctr" rtl="0">
              <a:spcBef>
                <a:spcPts val="0"/>
              </a:spcBef>
              <a:spcAft>
                <a:spcPts val="0"/>
              </a:spcAft>
              <a:buSzPts val="12000"/>
              <a:buFont typeface="Proxima Nova"/>
              <a:buNone/>
              <a:defRPr sz="16000">
                <a:latin typeface="Proxima Nova"/>
                <a:ea typeface="Proxima Nova"/>
                <a:cs typeface="Proxima Nova"/>
                <a:sym typeface="Proxima Nova"/>
              </a:defRPr>
            </a:lvl8pPr>
            <a:lvl9pPr lvl="8" algn="ctr" rtl="0">
              <a:spcBef>
                <a:spcPts val="0"/>
              </a:spcBef>
              <a:spcAft>
                <a:spcPts val="0"/>
              </a:spcAft>
              <a:buSzPts val="12000"/>
              <a:buFont typeface="Proxima Nova"/>
              <a:buNone/>
              <a:defRPr sz="16000">
                <a:latin typeface="Proxima Nova"/>
                <a:ea typeface="Proxima Nova"/>
                <a:cs typeface="Proxima Nova"/>
                <a:sym typeface="Proxima Nova"/>
              </a:defRPr>
            </a:lvl9pPr>
          </a:lstStyle>
          <a:p>
            <a:r>
              <a:t>xx%</a:t>
            </a:r>
          </a:p>
        </p:txBody>
      </p:sp>
      <p:sp>
        <p:nvSpPr>
          <p:cNvPr id="153" name="Google Shape;153;p35"/>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507987" algn="ctr" rtl="0">
              <a:spcBef>
                <a:spcPts val="0"/>
              </a:spcBef>
              <a:spcAft>
                <a:spcPts val="0"/>
              </a:spcAft>
              <a:buSzPts val="2400"/>
              <a:buFont typeface="Proxima Nova"/>
              <a:buChar char="➔"/>
              <a:defRPr>
                <a:latin typeface="Proxima Nova"/>
                <a:ea typeface="Proxima Nova"/>
                <a:cs typeface="Proxima Nova"/>
                <a:sym typeface="Proxima Nova"/>
              </a:defRPr>
            </a:lvl1pPr>
            <a:lvl2pPr marL="1219170" lvl="1" indent="-474121" algn="ctr" rtl="0">
              <a:spcBef>
                <a:spcPts val="2133"/>
              </a:spcBef>
              <a:spcAft>
                <a:spcPts val="0"/>
              </a:spcAft>
              <a:buSzPts val="2000"/>
              <a:buFont typeface="Proxima Nova"/>
              <a:buChar char="◆"/>
              <a:defRPr>
                <a:latin typeface="Proxima Nova"/>
                <a:ea typeface="Proxima Nova"/>
                <a:cs typeface="Proxima Nova"/>
                <a:sym typeface="Proxima Nova"/>
              </a:defRPr>
            </a:lvl2pPr>
            <a:lvl3pPr marL="1828754" lvl="2" indent="-457189" algn="ctr" rtl="0">
              <a:spcBef>
                <a:spcPts val="2133"/>
              </a:spcBef>
              <a:spcAft>
                <a:spcPts val="0"/>
              </a:spcAft>
              <a:buSzPts val="1800"/>
              <a:buFont typeface="Proxima Nova"/>
              <a:buChar char="●"/>
              <a:defRPr>
                <a:latin typeface="Proxima Nova"/>
                <a:ea typeface="Proxima Nova"/>
                <a:cs typeface="Proxima Nova"/>
                <a:sym typeface="Proxima Nova"/>
              </a:defRPr>
            </a:lvl3pPr>
            <a:lvl4pPr marL="2438339" lvl="3" indent="-457189" algn="ctr" rtl="0">
              <a:spcBef>
                <a:spcPts val="2133"/>
              </a:spcBef>
              <a:spcAft>
                <a:spcPts val="0"/>
              </a:spcAft>
              <a:buSzPts val="1800"/>
              <a:buFont typeface="Proxima Nova"/>
              <a:buChar char="○"/>
              <a:defRPr>
                <a:latin typeface="Proxima Nova"/>
                <a:ea typeface="Proxima Nova"/>
                <a:cs typeface="Proxima Nova"/>
                <a:sym typeface="Proxima Nova"/>
              </a:defRPr>
            </a:lvl4pPr>
            <a:lvl5pPr marL="3047924" lvl="4" indent="-457189" algn="ctr" rtl="0">
              <a:spcBef>
                <a:spcPts val="2133"/>
              </a:spcBef>
              <a:spcAft>
                <a:spcPts val="0"/>
              </a:spcAft>
              <a:buSzPts val="1800"/>
              <a:buFont typeface="Proxima Nova"/>
              <a:buChar char="◆"/>
              <a:defRPr>
                <a:latin typeface="Proxima Nova"/>
                <a:ea typeface="Proxima Nova"/>
                <a:cs typeface="Proxima Nova"/>
                <a:sym typeface="Proxima Nova"/>
              </a:defRPr>
            </a:lvl5pPr>
            <a:lvl6pPr marL="3657509" lvl="5" indent="-457189" algn="ctr" rtl="0">
              <a:spcBef>
                <a:spcPts val="2133"/>
              </a:spcBef>
              <a:spcAft>
                <a:spcPts val="0"/>
              </a:spcAft>
              <a:buSzPts val="1800"/>
              <a:buFont typeface="Proxima Nova"/>
              <a:buChar char="●"/>
              <a:defRPr>
                <a:latin typeface="Proxima Nova"/>
                <a:ea typeface="Proxima Nova"/>
                <a:cs typeface="Proxima Nova"/>
                <a:sym typeface="Proxima Nova"/>
              </a:defRPr>
            </a:lvl6pPr>
            <a:lvl7pPr marL="4267093" lvl="6" indent="-457189" algn="ctr" rtl="0">
              <a:spcBef>
                <a:spcPts val="2133"/>
              </a:spcBef>
              <a:spcAft>
                <a:spcPts val="0"/>
              </a:spcAft>
              <a:buSzPts val="1800"/>
              <a:buFont typeface="Proxima Nova"/>
              <a:buChar char="○"/>
              <a:defRPr>
                <a:latin typeface="Proxima Nova"/>
                <a:ea typeface="Proxima Nova"/>
                <a:cs typeface="Proxima Nova"/>
                <a:sym typeface="Proxima Nova"/>
              </a:defRPr>
            </a:lvl7pPr>
            <a:lvl8pPr marL="4876678" lvl="7" indent="-457189" algn="ctr" rtl="0">
              <a:spcBef>
                <a:spcPts val="2133"/>
              </a:spcBef>
              <a:spcAft>
                <a:spcPts val="0"/>
              </a:spcAft>
              <a:buSzPts val="1800"/>
              <a:buFont typeface="Proxima Nova"/>
              <a:buChar char="◆"/>
              <a:defRPr>
                <a:latin typeface="Proxima Nova"/>
                <a:ea typeface="Proxima Nova"/>
                <a:cs typeface="Proxima Nova"/>
                <a:sym typeface="Proxima Nova"/>
              </a:defRPr>
            </a:lvl8pPr>
            <a:lvl9pPr marL="5486263" lvl="8" indent="-457189" algn="ctr" rtl="0">
              <a:spcBef>
                <a:spcPts val="2133"/>
              </a:spcBef>
              <a:spcAft>
                <a:spcPts val="2133"/>
              </a:spcAft>
              <a:buSzPts val="1800"/>
              <a:buFont typeface="Proxima Nova"/>
              <a:buChar char="●"/>
              <a:defRPr>
                <a:latin typeface="Proxima Nova"/>
                <a:ea typeface="Proxima Nova"/>
                <a:cs typeface="Proxima Nova"/>
                <a:sym typeface="Proxima Nova"/>
              </a:defRPr>
            </a:lvl9pPr>
          </a:lstStyle>
          <a:p>
            <a:endParaRPr/>
          </a:p>
        </p:txBody>
      </p:sp>
      <p:pic>
        <p:nvPicPr>
          <p:cNvPr id="154" name="Google Shape;154;p35" descr="CfA_logo_lg.png"/>
          <p:cNvPicPr preferRelativeResize="0"/>
          <p:nvPr/>
        </p:nvPicPr>
        <p:blipFill>
          <a:blip r:embed="rId2">
            <a:alphaModFix/>
          </a:blip>
          <a:stretch>
            <a:fillRect/>
          </a:stretch>
        </p:blipFill>
        <p:spPr>
          <a:xfrm>
            <a:off x="10885601" y="6218933"/>
            <a:ext cx="1057735" cy="424499"/>
          </a:xfrm>
          <a:prstGeom prst="rect">
            <a:avLst/>
          </a:prstGeom>
          <a:noFill/>
          <a:ln>
            <a:noFill/>
          </a:ln>
        </p:spPr>
      </p:pic>
      <p:sp>
        <p:nvSpPr>
          <p:cNvPr id="155" name="Google Shape;155;p35"/>
          <p:cNvSpPr txBox="1">
            <a:spLocks noGrp="1"/>
          </p:cNvSpPr>
          <p:nvPr>
            <p:ph type="subTitle" idx="2"/>
          </p:nvPr>
        </p:nvSpPr>
        <p:spPr>
          <a:xfrm>
            <a:off x="4489500" y="6304097"/>
            <a:ext cx="6312000" cy="471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333" b="1">
                <a:solidFill>
                  <a:srgbClr val="FFFFFF"/>
                </a:solidFill>
                <a:highlight>
                  <a:srgbClr val="CF1B41"/>
                </a:highlight>
              </a:defRPr>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183477566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6"/>
        <p:cNvGrpSpPr/>
        <p:nvPr/>
      </p:nvGrpSpPr>
      <p:grpSpPr>
        <a:xfrm>
          <a:off x="0" y="0"/>
          <a:ext cx="0" cy="0"/>
          <a:chOff x="0" y="0"/>
          <a:chExt cx="0" cy="0"/>
        </a:xfrm>
      </p:grpSpPr>
      <p:pic>
        <p:nvPicPr>
          <p:cNvPr id="157" name="Google Shape;157;p36" descr="CfA_logo_lg.png"/>
          <p:cNvPicPr preferRelativeResize="0"/>
          <p:nvPr/>
        </p:nvPicPr>
        <p:blipFill>
          <a:blip r:embed="rId2">
            <a:alphaModFix/>
          </a:blip>
          <a:stretch>
            <a:fillRect/>
          </a:stretch>
        </p:blipFill>
        <p:spPr>
          <a:xfrm>
            <a:off x="10885601" y="6218933"/>
            <a:ext cx="1057735" cy="424499"/>
          </a:xfrm>
          <a:prstGeom prst="rect">
            <a:avLst/>
          </a:prstGeom>
          <a:noFill/>
          <a:ln>
            <a:noFill/>
          </a:ln>
        </p:spPr>
      </p:pic>
      <p:sp>
        <p:nvSpPr>
          <p:cNvPr id="158" name="Google Shape;158;p36"/>
          <p:cNvSpPr txBox="1"/>
          <p:nvPr/>
        </p:nvSpPr>
        <p:spPr>
          <a:xfrm>
            <a:off x="7494300" y="6304300"/>
            <a:ext cx="3307200" cy="471200"/>
          </a:xfrm>
          <a:prstGeom prst="rect">
            <a:avLst/>
          </a:prstGeom>
          <a:noFill/>
          <a:ln>
            <a:noFill/>
          </a:ln>
        </p:spPr>
        <p:txBody>
          <a:bodyPr spcFirstLastPara="1" wrap="square" lIns="121900" tIns="121900" rIns="121900" bIns="121900" anchor="b" anchorCtr="0">
            <a:noAutofit/>
          </a:bodyPr>
          <a:lstStyle/>
          <a:p>
            <a:pPr marL="0" lvl="0" indent="0" algn="r" rtl="0">
              <a:spcBef>
                <a:spcPts val="0"/>
              </a:spcBef>
              <a:spcAft>
                <a:spcPts val="0"/>
              </a:spcAft>
              <a:buNone/>
            </a:pPr>
            <a:endParaRPr sz="1333" b="1">
              <a:solidFill>
                <a:srgbClr val="FFFFFF"/>
              </a:solidFill>
              <a:highlight>
                <a:srgbClr val="CF1B41"/>
              </a:highlight>
              <a:latin typeface="Proxima Nova"/>
              <a:ea typeface="Proxima Nova"/>
              <a:cs typeface="Proxima Nova"/>
              <a:sym typeface="Proxima Nova"/>
            </a:endParaRPr>
          </a:p>
        </p:txBody>
      </p:sp>
      <p:sp>
        <p:nvSpPr>
          <p:cNvPr id="159" name="Google Shape;159;p36"/>
          <p:cNvSpPr txBox="1">
            <a:spLocks noGrp="1"/>
          </p:cNvSpPr>
          <p:nvPr>
            <p:ph type="subTitle" idx="1"/>
          </p:nvPr>
        </p:nvSpPr>
        <p:spPr>
          <a:xfrm>
            <a:off x="4489500" y="6304097"/>
            <a:ext cx="6312000" cy="471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333" b="1">
                <a:solidFill>
                  <a:srgbClr val="FFFFFF"/>
                </a:solidFill>
                <a:highlight>
                  <a:srgbClr val="CF1B41"/>
                </a:highlight>
              </a:defRPr>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326396008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0"/>
        <p:cNvGrpSpPr/>
        <p:nvPr/>
      </p:nvGrpSpPr>
      <p:grpSpPr>
        <a:xfrm>
          <a:off x="0" y="0"/>
          <a:ext cx="0" cy="0"/>
          <a:chOff x="0" y="0"/>
          <a:chExt cx="0" cy="0"/>
        </a:xfrm>
      </p:grpSpPr>
      <p:sp>
        <p:nvSpPr>
          <p:cNvPr id="161" name="Google Shape;161;p37"/>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2" name="Google Shape;162;p3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371565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One column text 1">
  <p:cSld name="One column text 1">
    <p:spTree>
      <p:nvGrpSpPr>
        <p:cNvPr id="1" name="Shape 163"/>
        <p:cNvGrpSpPr/>
        <p:nvPr/>
      </p:nvGrpSpPr>
      <p:grpSpPr>
        <a:xfrm>
          <a:off x="0" y="0"/>
          <a:ext cx="0" cy="0"/>
          <a:chOff x="0" y="0"/>
          <a:chExt cx="0" cy="0"/>
        </a:xfrm>
      </p:grpSpPr>
      <p:sp>
        <p:nvSpPr>
          <p:cNvPr id="164" name="Google Shape;164;p38"/>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65" name="Google Shape;165;p38"/>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sz="1600"/>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166" name="Google Shape;166;p3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790471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167"/>
        <p:cNvGrpSpPr/>
        <p:nvPr/>
      </p:nvGrpSpPr>
      <p:grpSpPr>
        <a:xfrm>
          <a:off x="0" y="0"/>
          <a:ext cx="0" cy="0"/>
          <a:chOff x="0" y="0"/>
          <a:chExt cx="0" cy="0"/>
        </a:xfrm>
      </p:grpSpPr>
      <p:sp>
        <p:nvSpPr>
          <p:cNvPr id="168" name="Google Shape;168;p3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6445932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Main point 1">
  <p:cSld name="Main point 1">
    <p:bg>
      <p:bgPr>
        <a:solidFill>
          <a:srgbClr val="F5F5F6"/>
        </a:solidFill>
        <a:effectLst/>
      </p:bgPr>
    </p:bg>
    <p:spTree>
      <p:nvGrpSpPr>
        <p:cNvPr id="1" name="Shape 169"/>
        <p:cNvGrpSpPr/>
        <p:nvPr/>
      </p:nvGrpSpPr>
      <p:grpSpPr>
        <a:xfrm>
          <a:off x="0" y="0"/>
          <a:ext cx="0" cy="0"/>
          <a:chOff x="0" y="0"/>
          <a:chExt cx="0" cy="0"/>
        </a:xfrm>
      </p:grpSpPr>
      <p:sp>
        <p:nvSpPr>
          <p:cNvPr id="170" name="Google Shape;170;p40"/>
          <p:cNvSpPr txBox="1">
            <a:spLocks noGrp="1"/>
          </p:cNvSpPr>
          <p:nvPr>
            <p:ph type="title"/>
          </p:nvPr>
        </p:nvSpPr>
        <p:spPr>
          <a:xfrm>
            <a:off x="774600" y="600200"/>
            <a:ext cx="10642800" cy="54544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Clr>
                <a:srgbClr val="0E77AC"/>
              </a:buClr>
              <a:buSzPts val="3000"/>
              <a:buFont typeface="IBM Plex Sans Medium"/>
              <a:buNone/>
              <a:defRPr sz="4000">
                <a:solidFill>
                  <a:srgbClr val="0E77AC"/>
                </a:solidFill>
                <a:latin typeface="IBM Plex Sans Medium"/>
                <a:ea typeface="IBM Plex Sans Medium"/>
                <a:cs typeface="IBM Plex Sans Medium"/>
                <a:sym typeface="IBM Plex Sans Medium"/>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71" name="Google Shape;171;p4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501777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Main point 1 1">
  <p:cSld name="Main point 1 1">
    <p:spTree>
      <p:nvGrpSpPr>
        <p:cNvPr id="1" name="Shape 172"/>
        <p:cNvGrpSpPr/>
        <p:nvPr/>
      </p:nvGrpSpPr>
      <p:grpSpPr>
        <a:xfrm>
          <a:off x="0" y="0"/>
          <a:ext cx="0" cy="0"/>
          <a:chOff x="0" y="0"/>
          <a:chExt cx="0" cy="0"/>
        </a:xfrm>
      </p:grpSpPr>
      <p:sp>
        <p:nvSpPr>
          <p:cNvPr id="173" name="Google Shape;173;p41"/>
          <p:cNvSpPr txBox="1">
            <a:spLocks noGrp="1"/>
          </p:cNvSpPr>
          <p:nvPr>
            <p:ph type="title"/>
          </p:nvPr>
        </p:nvSpPr>
        <p:spPr>
          <a:xfrm>
            <a:off x="653667" y="600200"/>
            <a:ext cx="10842800" cy="5454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1pPr>
            <a:lvl2pPr lvl="1"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2pPr>
            <a:lvl3pPr lvl="2"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3pPr>
            <a:lvl4pPr lvl="3"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4pPr>
            <a:lvl5pPr lvl="4"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5pPr>
            <a:lvl6pPr lvl="5"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6pPr>
            <a:lvl7pPr lvl="6"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7pPr>
            <a:lvl8pPr lvl="7"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8pPr>
            <a:lvl9pPr lvl="8"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9pPr>
          </a:lstStyle>
          <a:p>
            <a:endParaRPr/>
          </a:p>
        </p:txBody>
      </p:sp>
      <p:cxnSp>
        <p:nvCxnSpPr>
          <p:cNvPr id="174" name="Google Shape;174;p41"/>
          <p:cNvCxnSpPr/>
          <p:nvPr/>
        </p:nvCxnSpPr>
        <p:spPr>
          <a:xfrm>
            <a:off x="415600" y="6216251"/>
            <a:ext cx="11328800" cy="0"/>
          </a:xfrm>
          <a:prstGeom prst="straightConnector1">
            <a:avLst/>
          </a:prstGeom>
          <a:noFill/>
          <a:ln w="9525" cap="flat" cmpd="sng">
            <a:solidFill>
              <a:srgbClr val="595959"/>
            </a:solidFill>
            <a:prstDash val="solid"/>
            <a:round/>
            <a:headEnd type="none" w="med" len="med"/>
            <a:tailEnd type="none" w="med" len="med"/>
          </a:ln>
        </p:spPr>
      </p:cxnSp>
      <p:sp>
        <p:nvSpPr>
          <p:cNvPr id="175" name="Google Shape;175;p41"/>
          <p:cNvSpPr txBox="1">
            <a:spLocks noGrp="1"/>
          </p:cNvSpPr>
          <p:nvPr>
            <p:ph type="subTitle" idx="1"/>
          </p:nvPr>
        </p:nvSpPr>
        <p:spPr>
          <a:xfrm>
            <a:off x="8939633" y="6216267"/>
            <a:ext cx="2906400" cy="51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200">
                <a:solidFill>
                  <a:srgbClr val="0C477F"/>
                </a:solidFill>
              </a:defRPr>
            </a:lvl1pPr>
            <a:lvl2pPr lvl="1" algn="r" rtl="0">
              <a:spcBef>
                <a:spcPts val="2133"/>
              </a:spcBef>
              <a:spcAft>
                <a:spcPts val="0"/>
              </a:spcAft>
              <a:buNone/>
              <a:defRPr sz="1200"/>
            </a:lvl2pPr>
            <a:lvl3pPr lvl="2" algn="r" rtl="0">
              <a:spcBef>
                <a:spcPts val="2133"/>
              </a:spcBef>
              <a:spcAft>
                <a:spcPts val="0"/>
              </a:spcAft>
              <a:buNone/>
              <a:defRPr sz="1200"/>
            </a:lvl3pPr>
            <a:lvl4pPr lvl="3" algn="r" rtl="0">
              <a:spcBef>
                <a:spcPts val="2133"/>
              </a:spcBef>
              <a:spcAft>
                <a:spcPts val="0"/>
              </a:spcAft>
              <a:buNone/>
              <a:defRPr sz="1200"/>
            </a:lvl4pPr>
            <a:lvl5pPr lvl="4" algn="r" rtl="0">
              <a:spcBef>
                <a:spcPts val="2133"/>
              </a:spcBef>
              <a:spcAft>
                <a:spcPts val="0"/>
              </a:spcAft>
              <a:buNone/>
              <a:defRPr sz="1200"/>
            </a:lvl5pPr>
            <a:lvl6pPr lvl="5" algn="r" rtl="0">
              <a:spcBef>
                <a:spcPts val="2133"/>
              </a:spcBef>
              <a:spcAft>
                <a:spcPts val="0"/>
              </a:spcAft>
              <a:buNone/>
              <a:defRPr sz="1200"/>
            </a:lvl6pPr>
            <a:lvl7pPr lvl="6" algn="r" rtl="0">
              <a:spcBef>
                <a:spcPts val="2133"/>
              </a:spcBef>
              <a:spcAft>
                <a:spcPts val="0"/>
              </a:spcAft>
              <a:buNone/>
              <a:defRPr sz="1200"/>
            </a:lvl7pPr>
            <a:lvl8pPr lvl="7" algn="r" rtl="0">
              <a:spcBef>
                <a:spcPts val="2133"/>
              </a:spcBef>
              <a:spcAft>
                <a:spcPts val="0"/>
              </a:spcAft>
              <a:buNone/>
              <a:defRPr sz="1200"/>
            </a:lvl8pPr>
            <a:lvl9pPr lvl="8" algn="r" rtl="0">
              <a:spcBef>
                <a:spcPts val="2133"/>
              </a:spcBef>
              <a:spcAft>
                <a:spcPts val="2133"/>
              </a:spcAft>
              <a:buNone/>
              <a:defRPr sz="1200"/>
            </a:lvl9pPr>
          </a:lstStyle>
          <a:p>
            <a:endParaRPr/>
          </a:p>
        </p:txBody>
      </p:sp>
    </p:spTree>
    <p:extLst>
      <p:ext uri="{BB962C8B-B14F-4D97-AF65-F5344CB8AC3E}">
        <p14:creationId xmlns:p14="http://schemas.microsoft.com/office/powerpoint/2010/main" val="214048464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Main point 1 2">
  <p:cSld name="Main point 1 2">
    <p:spTree>
      <p:nvGrpSpPr>
        <p:cNvPr id="1" name="Shape 176"/>
        <p:cNvGrpSpPr/>
        <p:nvPr/>
      </p:nvGrpSpPr>
      <p:grpSpPr>
        <a:xfrm>
          <a:off x="0" y="0"/>
          <a:ext cx="0" cy="0"/>
          <a:chOff x="0" y="0"/>
          <a:chExt cx="0" cy="0"/>
        </a:xfrm>
      </p:grpSpPr>
      <p:sp>
        <p:nvSpPr>
          <p:cNvPr id="177" name="Google Shape;177;p42"/>
          <p:cNvSpPr txBox="1">
            <a:spLocks noGrp="1"/>
          </p:cNvSpPr>
          <p:nvPr>
            <p:ph type="title"/>
          </p:nvPr>
        </p:nvSpPr>
        <p:spPr>
          <a:xfrm>
            <a:off x="653667" y="600200"/>
            <a:ext cx="10842800" cy="5454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1pPr>
            <a:lvl2pPr lvl="1"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2pPr>
            <a:lvl3pPr lvl="2"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3pPr>
            <a:lvl4pPr lvl="3"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4pPr>
            <a:lvl5pPr lvl="4"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5pPr>
            <a:lvl6pPr lvl="5"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6pPr>
            <a:lvl7pPr lvl="6"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7pPr>
            <a:lvl8pPr lvl="7"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8pPr>
            <a:lvl9pPr lvl="8"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9pPr>
          </a:lstStyle>
          <a:p>
            <a:endParaRPr/>
          </a:p>
        </p:txBody>
      </p:sp>
      <p:cxnSp>
        <p:nvCxnSpPr>
          <p:cNvPr id="178" name="Google Shape;178;p42"/>
          <p:cNvCxnSpPr/>
          <p:nvPr/>
        </p:nvCxnSpPr>
        <p:spPr>
          <a:xfrm>
            <a:off x="415600" y="6216251"/>
            <a:ext cx="11328800" cy="0"/>
          </a:xfrm>
          <a:prstGeom prst="straightConnector1">
            <a:avLst/>
          </a:prstGeom>
          <a:noFill/>
          <a:ln w="9525" cap="flat" cmpd="sng">
            <a:solidFill>
              <a:srgbClr val="595959"/>
            </a:solidFill>
            <a:prstDash val="solid"/>
            <a:round/>
            <a:headEnd type="none" w="med" len="med"/>
            <a:tailEnd type="none" w="med" len="med"/>
          </a:ln>
        </p:spPr>
      </p:cxnSp>
      <p:sp>
        <p:nvSpPr>
          <p:cNvPr id="179" name="Google Shape;179;p42"/>
          <p:cNvSpPr txBox="1">
            <a:spLocks noGrp="1"/>
          </p:cNvSpPr>
          <p:nvPr>
            <p:ph type="subTitle" idx="1"/>
          </p:nvPr>
        </p:nvSpPr>
        <p:spPr>
          <a:xfrm>
            <a:off x="8939633" y="6216267"/>
            <a:ext cx="2906400" cy="51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200">
                <a:solidFill>
                  <a:srgbClr val="0C477F"/>
                </a:solidFill>
              </a:defRPr>
            </a:lvl1pPr>
            <a:lvl2pPr lvl="1" algn="r" rtl="0">
              <a:spcBef>
                <a:spcPts val="2133"/>
              </a:spcBef>
              <a:spcAft>
                <a:spcPts val="0"/>
              </a:spcAft>
              <a:buNone/>
              <a:defRPr sz="1200"/>
            </a:lvl2pPr>
            <a:lvl3pPr lvl="2" algn="r" rtl="0">
              <a:spcBef>
                <a:spcPts val="2133"/>
              </a:spcBef>
              <a:spcAft>
                <a:spcPts val="0"/>
              </a:spcAft>
              <a:buNone/>
              <a:defRPr sz="1200"/>
            </a:lvl3pPr>
            <a:lvl4pPr lvl="3" algn="r" rtl="0">
              <a:spcBef>
                <a:spcPts val="2133"/>
              </a:spcBef>
              <a:spcAft>
                <a:spcPts val="0"/>
              </a:spcAft>
              <a:buNone/>
              <a:defRPr sz="1200"/>
            </a:lvl4pPr>
            <a:lvl5pPr lvl="4" algn="r" rtl="0">
              <a:spcBef>
                <a:spcPts val="2133"/>
              </a:spcBef>
              <a:spcAft>
                <a:spcPts val="0"/>
              </a:spcAft>
              <a:buNone/>
              <a:defRPr sz="1200"/>
            </a:lvl5pPr>
            <a:lvl6pPr lvl="5" algn="r" rtl="0">
              <a:spcBef>
                <a:spcPts val="2133"/>
              </a:spcBef>
              <a:spcAft>
                <a:spcPts val="0"/>
              </a:spcAft>
              <a:buNone/>
              <a:defRPr sz="1200"/>
            </a:lvl6pPr>
            <a:lvl7pPr lvl="6" algn="r" rtl="0">
              <a:spcBef>
                <a:spcPts val="2133"/>
              </a:spcBef>
              <a:spcAft>
                <a:spcPts val="0"/>
              </a:spcAft>
              <a:buNone/>
              <a:defRPr sz="1200"/>
            </a:lvl7pPr>
            <a:lvl8pPr lvl="7" algn="r" rtl="0">
              <a:spcBef>
                <a:spcPts val="2133"/>
              </a:spcBef>
              <a:spcAft>
                <a:spcPts val="0"/>
              </a:spcAft>
              <a:buNone/>
              <a:defRPr sz="1200"/>
            </a:lvl8pPr>
            <a:lvl9pPr lvl="8" algn="r" rtl="0">
              <a:spcBef>
                <a:spcPts val="2133"/>
              </a:spcBef>
              <a:spcAft>
                <a:spcPts val="2133"/>
              </a:spcAft>
              <a:buNone/>
              <a:defRPr sz="1200"/>
            </a:lvl9pPr>
          </a:lstStyle>
          <a:p>
            <a:endParaRPr/>
          </a:p>
        </p:txBody>
      </p:sp>
    </p:spTree>
    <p:extLst>
      <p:ext uri="{BB962C8B-B14F-4D97-AF65-F5344CB8AC3E}">
        <p14:creationId xmlns:p14="http://schemas.microsoft.com/office/powerpoint/2010/main" val="100978159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Main point 1 3">
  <p:cSld name="Main point 1 3">
    <p:spTree>
      <p:nvGrpSpPr>
        <p:cNvPr id="1" name="Shape 180"/>
        <p:cNvGrpSpPr/>
        <p:nvPr/>
      </p:nvGrpSpPr>
      <p:grpSpPr>
        <a:xfrm>
          <a:off x="0" y="0"/>
          <a:ext cx="0" cy="0"/>
          <a:chOff x="0" y="0"/>
          <a:chExt cx="0" cy="0"/>
        </a:xfrm>
      </p:grpSpPr>
      <p:sp>
        <p:nvSpPr>
          <p:cNvPr id="181" name="Google Shape;181;p43"/>
          <p:cNvSpPr txBox="1">
            <a:spLocks noGrp="1"/>
          </p:cNvSpPr>
          <p:nvPr>
            <p:ph type="title"/>
          </p:nvPr>
        </p:nvSpPr>
        <p:spPr>
          <a:xfrm>
            <a:off x="653667" y="600200"/>
            <a:ext cx="10842800" cy="5454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1pPr>
            <a:lvl2pPr lvl="1"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2pPr>
            <a:lvl3pPr lvl="2"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3pPr>
            <a:lvl4pPr lvl="3"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4pPr>
            <a:lvl5pPr lvl="4"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5pPr>
            <a:lvl6pPr lvl="5"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6pPr>
            <a:lvl7pPr lvl="6"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7pPr>
            <a:lvl8pPr lvl="7"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8pPr>
            <a:lvl9pPr lvl="8"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9pPr>
          </a:lstStyle>
          <a:p>
            <a:endParaRPr/>
          </a:p>
        </p:txBody>
      </p:sp>
      <p:cxnSp>
        <p:nvCxnSpPr>
          <p:cNvPr id="182" name="Google Shape;182;p43"/>
          <p:cNvCxnSpPr/>
          <p:nvPr/>
        </p:nvCxnSpPr>
        <p:spPr>
          <a:xfrm>
            <a:off x="415600" y="6216251"/>
            <a:ext cx="11328800" cy="0"/>
          </a:xfrm>
          <a:prstGeom prst="straightConnector1">
            <a:avLst/>
          </a:prstGeom>
          <a:noFill/>
          <a:ln w="9525" cap="flat" cmpd="sng">
            <a:solidFill>
              <a:srgbClr val="595959"/>
            </a:solidFill>
            <a:prstDash val="solid"/>
            <a:round/>
            <a:headEnd type="none" w="med" len="med"/>
            <a:tailEnd type="none" w="med" len="med"/>
          </a:ln>
        </p:spPr>
      </p:cxnSp>
      <p:sp>
        <p:nvSpPr>
          <p:cNvPr id="183" name="Google Shape;183;p43"/>
          <p:cNvSpPr txBox="1">
            <a:spLocks noGrp="1"/>
          </p:cNvSpPr>
          <p:nvPr>
            <p:ph type="subTitle" idx="1"/>
          </p:nvPr>
        </p:nvSpPr>
        <p:spPr>
          <a:xfrm>
            <a:off x="8939633" y="6216267"/>
            <a:ext cx="2906400" cy="51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200">
                <a:solidFill>
                  <a:srgbClr val="0C477F"/>
                </a:solidFill>
              </a:defRPr>
            </a:lvl1pPr>
            <a:lvl2pPr lvl="1" algn="r" rtl="0">
              <a:spcBef>
                <a:spcPts val="2133"/>
              </a:spcBef>
              <a:spcAft>
                <a:spcPts val="0"/>
              </a:spcAft>
              <a:buNone/>
              <a:defRPr sz="1200"/>
            </a:lvl2pPr>
            <a:lvl3pPr lvl="2" algn="r" rtl="0">
              <a:spcBef>
                <a:spcPts val="2133"/>
              </a:spcBef>
              <a:spcAft>
                <a:spcPts val="0"/>
              </a:spcAft>
              <a:buNone/>
              <a:defRPr sz="1200"/>
            </a:lvl3pPr>
            <a:lvl4pPr lvl="3" algn="r" rtl="0">
              <a:spcBef>
                <a:spcPts val="2133"/>
              </a:spcBef>
              <a:spcAft>
                <a:spcPts val="0"/>
              </a:spcAft>
              <a:buNone/>
              <a:defRPr sz="1200"/>
            </a:lvl4pPr>
            <a:lvl5pPr lvl="4" algn="r" rtl="0">
              <a:spcBef>
                <a:spcPts val="2133"/>
              </a:spcBef>
              <a:spcAft>
                <a:spcPts val="0"/>
              </a:spcAft>
              <a:buNone/>
              <a:defRPr sz="1200"/>
            </a:lvl5pPr>
            <a:lvl6pPr lvl="5" algn="r" rtl="0">
              <a:spcBef>
                <a:spcPts val="2133"/>
              </a:spcBef>
              <a:spcAft>
                <a:spcPts val="0"/>
              </a:spcAft>
              <a:buNone/>
              <a:defRPr sz="1200"/>
            </a:lvl6pPr>
            <a:lvl7pPr lvl="6" algn="r" rtl="0">
              <a:spcBef>
                <a:spcPts val="2133"/>
              </a:spcBef>
              <a:spcAft>
                <a:spcPts val="0"/>
              </a:spcAft>
              <a:buNone/>
              <a:defRPr sz="1200"/>
            </a:lvl7pPr>
            <a:lvl8pPr lvl="7" algn="r" rtl="0">
              <a:spcBef>
                <a:spcPts val="2133"/>
              </a:spcBef>
              <a:spcAft>
                <a:spcPts val="0"/>
              </a:spcAft>
              <a:buNone/>
              <a:defRPr sz="1200"/>
            </a:lvl8pPr>
            <a:lvl9pPr lvl="8" algn="r" rtl="0">
              <a:spcBef>
                <a:spcPts val="2133"/>
              </a:spcBef>
              <a:spcAft>
                <a:spcPts val="2133"/>
              </a:spcAft>
              <a:buNone/>
              <a:defRPr sz="1200"/>
            </a:lvl9pPr>
          </a:lstStyle>
          <a:p>
            <a:endParaRPr/>
          </a:p>
        </p:txBody>
      </p:sp>
    </p:spTree>
    <p:extLst>
      <p:ext uri="{BB962C8B-B14F-4D97-AF65-F5344CB8AC3E}">
        <p14:creationId xmlns:p14="http://schemas.microsoft.com/office/powerpoint/2010/main" val="27398587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73"/>
        <p:cNvGrpSpPr/>
        <p:nvPr/>
      </p:nvGrpSpPr>
      <p:grpSpPr>
        <a:xfrm>
          <a:off x="0" y="0"/>
          <a:ext cx="0" cy="0"/>
          <a:chOff x="0" y="0"/>
          <a:chExt cx="0" cy="0"/>
        </a:xfrm>
      </p:grpSpPr>
      <p:sp>
        <p:nvSpPr>
          <p:cNvPr id="674" name="Google Shape;674;p158"/>
          <p:cNvSpPr txBox="1">
            <a:spLocks noGrp="1"/>
          </p:cNvSpPr>
          <p:nvPr>
            <p:ph type="title"/>
          </p:nvPr>
        </p:nvSpPr>
        <p:spPr>
          <a:xfrm>
            <a:off x="415600" y="129967"/>
            <a:ext cx="11360800" cy="1227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0000"/>
              </a:buClr>
              <a:buSzPts val="2800"/>
              <a:buNone/>
              <a:defRPr>
                <a:solidFill>
                  <a:srgbClr val="000000"/>
                </a:solidFill>
              </a:defRPr>
            </a:lvl1pPr>
            <a:lvl2pPr lvl="1" rtl="0">
              <a:spcBef>
                <a:spcPts val="0"/>
              </a:spcBef>
              <a:spcAft>
                <a:spcPts val="0"/>
              </a:spcAft>
              <a:buClr>
                <a:srgbClr val="339EDD"/>
              </a:buClr>
              <a:buSzPts val="3600"/>
              <a:buNone/>
              <a:defRPr sz="4800" b="1">
                <a:solidFill>
                  <a:srgbClr val="339EDD"/>
                </a:solidFill>
              </a:defRPr>
            </a:lvl2pPr>
            <a:lvl3pPr lvl="2" rtl="0">
              <a:spcBef>
                <a:spcPts val="0"/>
              </a:spcBef>
              <a:spcAft>
                <a:spcPts val="0"/>
              </a:spcAft>
              <a:buClr>
                <a:srgbClr val="339EDD"/>
              </a:buClr>
              <a:buSzPts val="3600"/>
              <a:buNone/>
              <a:defRPr sz="4800" b="1">
                <a:solidFill>
                  <a:srgbClr val="339EDD"/>
                </a:solidFill>
              </a:defRPr>
            </a:lvl3pPr>
            <a:lvl4pPr lvl="3" rtl="0">
              <a:spcBef>
                <a:spcPts val="0"/>
              </a:spcBef>
              <a:spcAft>
                <a:spcPts val="0"/>
              </a:spcAft>
              <a:buClr>
                <a:srgbClr val="339EDD"/>
              </a:buClr>
              <a:buSzPts val="3600"/>
              <a:buNone/>
              <a:defRPr sz="4800" b="1">
                <a:solidFill>
                  <a:srgbClr val="339EDD"/>
                </a:solidFill>
              </a:defRPr>
            </a:lvl4pPr>
            <a:lvl5pPr lvl="4" rtl="0">
              <a:spcBef>
                <a:spcPts val="0"/>
              </a:spcBef>
              <a:spcAft>
                <a:spcPts val="0"/>
              </a:spcAft>
              <a:buClr>
                <a:srgbClr val="339EDD"/>
              </a:buClr>
              <a:buSzPts val="3600"/>
              <a:buNone/>
              <a:defRPr sz="4800" b="1">
                <a:solidFill>
                  <a:srgbClr val="339EDD"/>
                </a:solidFill>
              </a:defRPr>
            </a:lvl5pPr>
            <a:lvl6pPr lvl="5" rtl="0">
              <a:spcBef>
                <a:spcPts val="0"/>
              </a:spcBef>
              <a:spcAft>
                <a:spcPts val="0"/>
              </a:spcAft>
              <a:buClr>
                <a:srgbClr val="339EDD"/>
              </a:buClr>
              <a:buSzPts val="3600"/>
              <a:buNone/>
              <a:defRPr sz="4800" b="1">
                <a:solidFill>
                  <a:srgbClr val="339EDD"/>
                </a:solidFill>
              </a:defRPr>
            </a:lvl6pPr>
            <a:lvl7pPr lvl="6" rtl="0">
              <a:spcBef>
                <a:spcPts val="0"/>
              </a:spcBef>
              <a:spcAft>
                <a:spcPts val="0"/>
              </a:spcAft>
              <a:buClr>
                <a:srgbClr val="339EDD"/>
              </a:buClr>
              <a:buSzPts val="3600"/>
              <a:buNone/>
              <a:defRPr sz="4800" b="1">
                <a:solidFill>
                  <a:srgbClr val="339EDD"/>
                </a:solidFill>
              </a:defRPr>
            </a:lvl7pPr>
            <a:lvl8pPr lvl="7" rtl="0">
              <a:spcBef>
                <a:spcPts val="0"/>
              </a:spcBef>
              <a:spcAft>
                <a:spcPts val="0"/>
              </a:spcAft>
              <a:buClr>
                <a:srgbClr val="339EDD"/>
              </a:buClr>
              <a:buSzPts val="3600"/>
              <a:buNone/>
              <a:defRPr sz="4800" b="1">
                <a:solidFill>
                  <a:srgbClr val="339EDD"/>
                </a:solidFill>
              </a:defRPr>
            </a:lvl8pPr>
            <a:lvl9pPr lvl="8" rtl="0">
              <a:spcBef>
                <a:spcPts val="0"/>
              </a:spcBef>
              <a:spcAft>
                <a:spcPts val="0"/>
              </a:spcAft>
              <a:buClr>
                <a:srgbClr val="339EDD"/>
              </a:buClr>
              <a:buSzPts val="3600"/>
              <a:buNone/>
              <a:defRPr sz="4800" b="1">
                <a:solidFill>
                  <a:srgbClr val="339EDD"/>
                </a:solidFill>
              </a:defRPr>
            </a:lvl9pPr>
          </a:lstStyle>
          <a:p>
            <a:endParaRPr/>
          </a:p>
        </p:txBody>
      </p:sp>
      <p:sp>
        <p:nvSpPr>
          <p:cNvPr id="675" name="Google Shape;675;p158"/>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676" name="Google Shape;676;p158"/>
          <p:cNvSpPr txBox="1">
            <a:spLocks noGrp="1"/>
          </p:cNvSpPr>
          <p:nvPr>
            <p:ph type="sldNum" idx="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3880423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Main point 1 4">
  <p:cSld name="Main point 1 4">
    <p:spTree>
      <p:nvGrpSpPr>
        <p:cNvPr id="1" name="Shape 184"/>
        <p:cNvGrpSpPr/>
        <p:nvPr/>
      </p:nvGrpSpPr>
      <p:grpSpPr>
        <a:xfrm>
          <a:off x="0" y="0"/>
          <a:ext cx="0" cy="0"/>
          <a:chOff x="0" y="0"/>
          <a:chExt cx="0" cy="0"/>
        </a:xfrm>
      </p:grpSpPr>
      <p:sp>
        <p:nvSpPr>
          <p:cNvPr id="185" name="Google Shape;185;p44"/>
          <p:cNvSpPr txBox="1">
            <a:spLocks noGrp="1"/>
          </p:cNvSpPr>
          <p:nvPr>
            <p:ph type="title"/>
          </p:nvPr>
        </p:nvSpPr>
        <p:spPr>
          <a:xfrm>
            <a:off x="653667" y="600200"/>
            <a:ext cx="10842800" cy="5454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1pPr>
            <a:lvl2pPr lvl="1"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2pPr>
            <a:lvl3pPr lvl="2"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3pPr>
            <a:lvl4pPr lvl="3"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4pPr>
            <a:lvl5pPr lvl="4"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5pPr>
            <a:lvl6pPr lvl="5"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6pPr>
            <a:lvl7pPr lvl="6"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7pPr>
            <a:lvl8pPr lvl="7"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8pPr>
            <a:lvl9pPr lvl="8"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9pPr>
          </a:lstStyle>
          <a:p>
            <a:endParaRPr/>
          </a:p>
        </p:txBody>
      </p:sp>
      <p:cxnSp>
        <p:nvCxnSpPr>
          <p:cNvPr id="186" name="Google Shape;186;p44"/>
          <p:cNvCxnSpPr/>
          <p:nvPr/>
        </p:nvCxnSpPr>
        <p:spPr>
          <a:xfrm>
            <a:off x="415600" y="6216251"/>
            <a:ext cx="11328800" cy="0"/>
          </a:xfrm>
          <a:prstGeom prst="straightConnector1">
            <a:avLst/>
          </a:prstGeom>
          <a:noFill/>
          <a:ln w="9525" cap="flat" cmpd="sng">
            <a:solidFill>
              <a:srgbClr val="595959"/>
            </a:solidFill>
            <a:prstDash val="solid"/>
            <a:round/>
            <a:headEnd type="none" w="med" len="med"/>
            <a:tailEnd type="none" w="med" len="med"/>
          </a:ln>
        </p:spPr>
      </p:cxnSp>
      <p:sp>
        <p:nvSpPr>
          <p:cNvPr id="187" name="Google Shape;187;p44"/>
          <p:cNvSpPr txBox="1">
            <a:spLocks noGrp="1"/>
          </p:cNvSpPr>
          <p:nvPr>
            <p:ph type="subTitle" idx="1"/>
          </p:nvPr>
        </p:nvSpPr>
        <p:spPr>
          <a:xfrm>
            <a:off x="8939633" y="6216267"/>
            <a:ext cx="2906400" cy="51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200">
                <a:solidFill>
                  <a:srgbClr val="0C477F"/>
                </a:solidFill>
              </a:defRPr>
            </a:lvl1pPr>
            <a:lvl2pPr lvl="1" algn="r" rtl="0">
              <a:spcBef>
                <a:spcPts val="2133"/>
              </a:spcBef>
              <a:spcAft>
                <a:spcPts val="0"/>
              </a:spcAft>
              <a:buNone/>
              <a:defRPr sz="1200"/>
            </a:lvl2pPr>
            <a:lvl3pPr lvl="2" algn="r" rtl="0">
              <a:spcBef>
                <a:spcPts val="2133"/>
              </a:spcBef>
              <a:spcAft>
                <a:spcPts val="0"/>
              </a:spcAft>
              <a:buNone/>
              <a:defRPr sz="1200"/>
            </a:lvl3pPr>
            <a:lvl4pPr lvl="3" algn="r" rtl="0">
              <a:spcBef>
                <a:spcPts val="2133"/>
              </a:spcBef>
              <a:spcAft>
                <a:spcPts val="0"/>
              </a:spcAft>
              <a:buNone/>
              <a:defRPr sz="1200"/>
            </a:lvl4pPr>
            <a:lvl5pPr lvl="4" algn="r" rtl="0">
              <a:spcBef>
                <a:spcPts val="2133"/>
              </a:spcBef>
              <a:spcAft>
                <a:spcPts val="0"/>
              </a:spcAft>
              <a:buNone/>
              <a:defRPr sz="1200"/>
            </a:lvl5pPr>
            <a:lvl6pPr lvl="5" algn="r" rtl="0">
              <a:spcBef>
                <a:spcPts val="2133"/>
              </a:spcBef>
              <a:spcAft>
                <a:spcPts val="0"/>
              </a:spcAft>
              <a:buNone/>
              <a:defRPr sz="1200"/>
            </a:lvl6pPr>
            <a:lvl7pPr lvl="6" algn="r" rtl="0">
              <a:spcBef>
                <a:spcPts val="2133"/>
              </a:spcBef>
              <a:spcAft>
                <a:spcPts val="0"/>
              </a:spcAft>
              <a:buNone/>
              <a:defRPr sz="1200"/>
            </a:lvl7pPr>
            <a:lvl8pPr lvl="7" algn="r" rtl="0">
              <a:spcBef>
                <a:spcPts val="2133"/>
              </a:spcBef>
              <a:spcAft>
                <a:spcPts val="0"/>
              </a:spcAft>
              <a:buNone/>
              <a:defRPr sz="1200"/>
            </a:lvl8pPr>
            <a:lvl9pPr lvl="8" algn="r" rtl="0">
              <a:spcBef>
                <a:spcPts val="2133"/>
              </a:spcBef>
              <a:spcAft>
                <a:spcPts val="2133"/>
              </a:spcAft>
              <a:buNone/>
              <a:defRPr sz="1200"/>
            </a:lvl9pPr>
          </a:lstStyle>
          <a:p>
            <a:endParaRPr/>
          </a:p>
        </p:txBody>
      </p:sp>
    </p:spTree>
    <p:extLst>
      <p:ext uri="{BB962C8B-B14F-4D97-AF65-F5344CB8AC3E}">
        <p14:creationId xmlns:p14="http://schemas.microsoft.com/office/powerpoint/2010/main" val="317620965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88"/>
        <p:cNvGrpSpPr/>
        <p:nvPr/>
      </p:nvGrpSpPr>
      <p:grpSpPr>
        <a:xfrm>
          <a:off x="0" y="0"/>
          <a:ext cx="0" cy="0"/>
          <a:chOff x="0" y="0"/>
          <a:chExt cx="0" cy="0"/>
        </a:xfrm>
      </p:grpSpPr>
      <p:pic>
        <p:nvPicPr>
          <p:cNvPr id="189" name="Google Shape;189;p45" descr="CfA_logo_lg.png"/>
          <p:cNvPicPr preferRelativeResize="0"/>
          <p:nvPr/>
        </p:nvPicPr>
        <p:blipFill>
          <a:blip r:embed="rId2">
            <a:alphaModFix/>
          </a:blip>
          <a:stretch>
            <a:fillRect/>
          </a:stretch>
        </p:blipFill>
        <p:spPr>
          <a:xfrm>
            <a:off x="10885601" y="6218933"/>
            <a:ext cx="1057735" cy="424499"/>
          </a:xfrm>
          <a:prstGeom prst="rect">
            <a:avLst/>
          </a:prstGeom>
          <a:noFill/>
          <a:ln>
            <a:noFill/>
          </a:ln>
        </p:spPr>
      </p:pic>
      <p:sp>
        <p:nvSpPr>
          <p:cNvPr id="190" name="Google Shape;190;p45"/>
          <p:cNvSpPr txBox="1">
            <a:spLocks noGrp="1"/>
          </p:cNvSpPr>
          <p:nvPr>
            <p:ph type="title"/>
          </p:nvPr>
        </p:nvSpPr>
        <p:spPr>
          <a:xfrm>
            <a:off x="415600" y="129967"/>
            <a:ext cx="11360800" cy="1227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339EDD"/>
              </a:buClr>
              <a:buSzPts val="3600"/>
              <a:buFont typeface="Proxima Nova"/>
              <a:buNone/>
              <a:defRPr sz="4800" b="1">
                <a:solidFill>
                  <a:srgbClr val="339EDD"/>
                </a:solidFill>
                <a:latin typeface="Proxima Nova"/>
                <a:ea typeface="Proxima Nova"/>
                <a:cs typeface="Proxima Nova"/>
                <a:sym typeface="Proxima Nova"/>
              </a:defRPr>
            </a:lvl1pPr>
            <a:lvl2pPr lvl="1" rtl="0">
              <a:spcBef>
                <a:spcPts val="0"/>
              </a:spcBef>
              <a:spcAft>
                <a:spcPts val="0"/>
              </a:spcAft>
              <a:buClr>
                <a:srgbClr val="339EDD"/>
              </a:buClr>
              <a:buSzPts val="3600"/>
              <a:buNone/>
              <a:defRPr sz="4800" b="1">
                <a:solidFill>
                  <a:srgbClr val="339EDD"/>
                </a:solidFill>
              </a:defRPr>
            </a:lvl2pPr>
            <a:lvl3pPr lvl="2" rtl="0">
              <a:spcBef>
                <a:spcPts val="0"/>
              </a:spcBef>
              <a:spcAft>
                <a:spcPts val="0"/>
              </a:spcAft>
              <a:buClr>
                <a:srgbClr val="339EDD"/>
              </a:buClr>
              <a:buSzPts val="3600"/>
              <a:buNone/>
              <a:defRPr sz="4800" b="1">
                <a:solidFill>
                  <a:srgbClr val="339EDD"/>
                </a:solidFill>
              </a:defRPr>
            </a:lvl3pPr>
            <a:lvl4pPr lvl="3" rtl="0">
              <a:spcBef>
                <a:spcPts val="0"/>
              </a:spcBef>
              <a:spcAft>
                <a:spcPts val="0"/>
              </a:spcAft>
              <a:buClr>
                <a:srgbClr val="339EDD"/>
              </a:buClr>
              <a:buSzPts val="3600"/>
              <a:buNone/>
              <a:defRPr sz="4800" b="1">
                <a:solidFill>
                  <a:srgbClr val="339EDD"/>
                </a:solidFill>
              </a:defRPr>
            </a:lvl4pPr>
            <a:lvl5pPr lvl="4" rtl="0">
              <a:spcBef>
                <a:spcPts val="0"/>
              </a:spcBef>
              <a:spcAft>
                <a:spcPts val="0"/>
              </a:spcAft>
              <a:buClr>
                <a:srgbClr val="339EDD"/>
              </a:buClr>
              <a:buSzPts val="3600"/>
              <a:buNone/>
              <a:defRPr sz="4800" b="1">
                <a:solidFill>
                  <a:srgbClr val="339EDD"/>
                </a:solidFill>
              </a:defRPr>
            </a:lvl5pPr>
            <a:lvl6pPr lvl="5" rtl="0">
              <a:spcBef>
                <a:spcPts val="0"/>
              </a:spcBef>
              <a:spcAft>
                <a:spcPts val="0"/>
              </a:spcAft>
              <a:buClr>
                <a:srgbClr val="339EDD"/>
              </a:buClr>
              <a:buSzPts val="3600"/>
              <a:buNone/>
              <a:defRPr sz="4800" b="1">
                <a:solidFill>
                  <a:srgbClr val="339EDD"/>
                </a:solidFill>
              </a:defRPr>
            </a:lvl6pPr>
            <a:lvl7pPr lvl="6" rtl="0">
              <a:spcBef>
                <a:spcPts val="0"/>
              </a:spcBef>
              <a:spcAft>
                <a:spcPts val="0"/>
              </a:spcAft>
              <a:buClr>
                <a:srgbClr val="339EDD"/>
              </a:buClr>
              <a:buSzPts val="3600"/>
              <a:buNone/>
              <a:defRPr sz="4800" b="1">
                <a:solidFill>
                  <a:srgbClr val="339EDD"/>
                </a:solidFill>
              </a:defRPr>
            </a:lvl7pPr>
            <a:lvl8pPr lvl="7" rtl="0">
              <a:spcBef>
                <a:spcPts val="0"/>
              </a:spcBef>
              <a:spcAft>
                <a:spcPts val="0"/>
              </a:spcAft>
              <a:buClr>
                <a:srgbClr val="339EDD"/>
              </a:buClr>
              <a:buSzPts val="3600"/>
              <a:buNone/>
              <a:defRPr sz="4800" b="1">
                <a:solidFill>
                  <a:srgbClr val="339EDD"/>
                </a:solidFill>
              </a:defRPr>
            </a:lvl8pPr>
            <a:lvl9pPr lvl="8" rtl="0">
              <a:spcBef>
                <a:spcPts val="0"/>
              </a:spcBef>
              <a:spcAft>
                <a:spcPts val="0"/>
              </a:spcAft>
              <a:buClr>
                <a:srgbClr val="339EDD"/>
              </a:buClr>
              <a:buSzPts val="3600"/>
              <a:buNone/>
              <a:defRPr sz="4800" b="1">
                <a:solidFill>
                  <a:srgbClr val="339EDD"/>
                </a:solidFill>
              </a:defRPr>
            </a:lvl9pPr>
          </a:lstStyle>
          <a:p>
            <a:endParaRPr/>
          </a:p>
        </p:txBody>
      </p:sp>
      <p:sp>
        <p:nvSpPr>
          <p:cNvPr id="191" name="Google Shape;191;p45"/>
          <p:cNvSpPr txBox="1">
            <a:spLocks noGrp="1"/>
          </p:cNvSpPr>
          <p:nvPr>
            <p:ph type="subTitle" idx="1"/>
          </p:nvPr>
        </p:nvSpPr>
        <p:spPr>
          <a:xfrm>
            <a:off x="4489500" y="6304097"/>
            <a:ext cx="6312000" cy="471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333" b="1">
                <a:solidFill>
                  <a:srgbClr val="FFFFFF"/>
                </a:solidFill>
                <a:highlight>
                  <a:srgbClr val="CF1B41"/>
                </a:highlight>
              </a:defRPr>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221283072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Main point 2">
  <p:cSld name="Main point 2">
    <p:bg>
      <p:bgPr>
        <a:solidFill>
          <a:srgbClr val="F5F5F6"/>
        </a:solidFill>
        <a:effectLst/>
      </p:bgPr>
    </p:bg>
    <p:spTree>
      <p:nvGrpSpPr>
        <p:cNvPr id="1" name="Shape 192"/>
        <p:cNvGrpSpPr/>
        <p:nvPr/>
      </p:nvGrpSpPr>
      <p:grpSpPr>
        <a:xfrm>
          <a:off x="0" y="0"/>
          <a:ext cx="0" cy="0"/>
          <a:chOff x="0" y="0"/>
          <a:chExt cx="0" cy="0"/>
        </a:xfrm>
      </p:grpSpPr>
      <p:sp>
        <p:nvSpPr>
          <p:cNvPr id="193" name="Google Shape;193;p46"/>
          <p:cNvSpPr txBox="1">
            <a:spLocks noGrp="1"/>
          </p:cNvSpPr>
          <p:nvPr>
            <p:ph type="title"/>
          </p:nvPr>
        </p:nvSpPr>
        <p:spPr>
          <a:xfrm>
            <a:off x="774600" y="600200"/>
            <a:ext cx="10642800" cy="54544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Clr>
                <a:srgbClr val="0E77AC"/>
              </a:buClr>
              <a:buSzPts val="3000"/>
              <a:buFont typeface="IBM Plex Sans Medium"/>
              <a:buNone/>
              <a:defRPr sz="4000">
                <a:solidFill>
                  <a:srgbClr val="0E77AC"/>
                </a:solidFill>
                <a:latin typeface="IBM Plex Sans Medium"/>
                <a:ea typeface="IBM Plex Sans Medium"/>
                <a:cs typeface="IBM Plex Sans Medium"/>
                <a:sym typeface="IBM Plex Sans Medium"/>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94" name="Google Shape;194;p4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0081136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195"/>
        <p:cNvGrpSpPr/>
        <p:nvPr/>
      </p:nvGrpSpPr>
      <p:grpSpPr>
        <a:xfrm>
          <a:off x="0" y="0"/>
          <a:ext cx="0" cy="0"/>
          <a:chOff x="0" y="0"/>
          <a:chExt cx="0" cy="0"/>
        </a:xfrm>
      </p:grpSpPr>
      <p:sp>
        <p:nvSpPr>
          <p:cNvPr id="196" name="Google Shape;196;p4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7" name="Google Shape;197;p47"/>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507987" rtl="0">
              <a:spcBef>
                <a:spcPts val="0"/>
              </a:spcBef>
              <a:spcAft>
                <a:spcPts val="0"/>
              </a:spcAft>
              <a:buSzPts val="2400"/>
              <a:buChar char="➔"/>
              <a:defRPr/>
            </a:lvl1pPr>
            <a:lvl2pPr marL="1219170" lvl="1" indent="-474121" rtl="0">
              <a:spcBef>
                <a:spcPts val="2133"/>
              </a:spcBef>
              <a:spcAft>
                <a:spcPts val="0"/>
              </a:spcAft>
              <a:buSzPts val="2000"/>
              <a:buChar char="◆"/>
              <a:defRPr/>
            </a:lvl2pPr>
            <a:lvl3pPr marL="1828754" lvl="2" indent="-457189" rtl="0">
              <a:spcBef>
                <a:spcPts val="2133"/>
              </a:spcBef>
              <a:spcAft>
                <a:spcPts val="0"/>
              </a:spcAft>
              <a:buSzPts val="1800"/>
              <a:buChar char="●"/>
              <a:defRPr/>
            </a:lvl3pPr>
            <a:lvl4pPr marL="2438339" lvl="3" indent="-457189" rtl="0">
              <a:spcBef>
                <a:spcPts val="2133"/>
              </a:spcBef>
              <a:spcAft>
                <a:spcPts val="0"/>
              </a:spcAft>
              <a:buSzPts val="1800"/>
              <a:buChar char="○"/>
              <a:defRPr/>
            </a:lvl4pPr>
            <a:lvl5pPr marL="3047924" lvl="4" indent="-457189" rtl="0">
              <a:spcBef>
                <a:spcPts val="2133"/>
              </a:spcBef>
              <a:spcAft>
                <a:spcPts val="0"/>
              </a:spcAft>
              <a:buSzPts val="1800"/>
              <a:buChar char="◆"/>
              <a:defRPr/>
            </a:lvl5pPr>
            <a:lvl6pPr marL="3657509" lvl="5" indent="-457189" rtl="0">
              <a:spcBef>
                <a:spcPts val="2133"/>
              </a:spcBef>
              <a:spcAft>
                <a:spcPts val="0"/>
              </a:spcAft>
              <a:buSzPts val="1800"/>
              <a:buChar char="●"/>
              <a:defRPr/>
            </a:lvl6pPr>
            <a:lvl7pPr marL="4267093" lvl="6" indent="-457189" rtl="0">
              <a:spcBef>
                <a:spcPts val="2133"/>
              </a:spcBef>
              <a:spcAft>
                <a:spcPts val="0"/>
              </a:spcAft>
              <a:buSzPts val="1800"/>
              <a:buChar char="○"/>
              <a:defRPr/>
            </a:lvl7pPr>
            <a:lvl8pPr marL="4876678" lvl="7" indent="-457189" rtl="0">
              <a:spcBef>
                <a:spcPts val="2133"/>
              </a:spcBef>
              <a:spcAft>
                <a:spcPts val="0"/>
              </a:spcAft>
              <a:buSzPts val="1800"/>
              <a:buChar char="◆"/>
              <a:defRPr/>
            </a:lvl8pPr>
            <a:lvl9pPr marL="5486263" lvl="8" indent="-457189" rtl="0">
              <a:spcBef>
                <a:spcPts val="2133"/>
              </a:spcBef>
              <a:spcAft>
                <a:spcPts val="2133"/>
              </a:spcAft>
              <a:buSzPts val="1800"/>
              <a:buChar char="●"/>
              <a:defRPr/>
            </a:lvl9pPr>
          </a:lstStyle>
          <a:p>
            <a:endParaRPr/>
          </a:p>
        </p:txBody>
      </p:sp>
      <p:sp>
        <p:nvSpPr>
          <p:cNvPr id="198" name="Google Shape;198;p4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4296618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199"/>
        <p:cNvGrpSpPr/>
        <p:nvPr/>
      </p:nvGrpSpPr>
      <p:grpSpPr>
        <a:xfrm>
          <a:off x="0" y="0"/>
          <a:ext cx="0" cy="0"/>
          <a:chOff x="0" y="0"/>
          <a:chExt cx="0" cy="0"/>
        </a:xfrm>
      </p:grpSpPr>
      <p:sp>
        <p:nvSpPr>
          <p:cNvPr id="200" name="Google Shape;200;p48"/>
          <p:cNvSpPr txBox="1">
            <a:spLocks noGrp="1"/>
          </p:cNvSpPr>
          <p:nvPr>
            <p:ph type="title"/>
          </p:nvPr>
        </p:nvSpPr>
        <p:spPr>
          <a:xfrm>
            <a:off x="517200" y="129967"/>
            <a:ext cx="11360800" cy="1227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339EDD"/>
              </a:buClr>
              <a:buSzPts val="3600"/>
              <a:buFont typeface="Proxima Nova"/>
              <a:buNone/>
              <a:defRPr sz="4800" b="1">
                <a:solidFill>
                  <a:srgbClr val="339EDD"/>
                </a:solidFill>
                <a:latin typeface="Proxima Nova"/>
                <a:ea typeface="Proxima Nova"/>
                <a:cs typeface="Proxima Nova"/>
                <a:sym typeface="Proxima Nova"/>
              </a:defRPr>
            </a:lvl1pPr>
            <a:lvl2pPr lvl="1" rtl="0">
              <a:spcBef>
                <a:spcPts val="0"/>
              </a:spcBef>
              <a:spcAft>
                <a:spcPts val="0"/>
              </a:spcAft>
              <a:buClr>
                <a:srgbClr val="339EDD"/>
              </a:buClr>
              <a:buSzPts val="3600"/>
              <a:buNone/>
              <a:defRPr sz="4800" b="1">
                <a:solidFill>
                  <a:srgbClr val="339EDD"/>
                </a:solidFill>
              </a:defRPr>
            </a:lvl2pPr>
            <a:lvl3pPr lvl="2" rtl="0">
              <a:spcBef>
                <a:spcPts val="0"/>
              </a:spcBef>
              <a:spcAft>
                <a:spcPts val="0"/>
              </a:spcAft>
              <a:buClr>
                <a:srgbClr val="339EDD"/>
              </a:buClr>
              <a:buSzPts val="3600"/>
              <a:buNone/>
              <a:defRPr sz="4800" b="1">
                <a:solidFill>
                  <a:srgbClr val="339EDD"/>
                </a:solidFill>
              </a:defRPr>
            </a:lvl3pPr>
            <a:lvl4pPr lvl="3" rtl="0">
              <a:spcBef>
                <a:spcPts val="0"/>
              </a:spcBef>
              <a:spcAft>
                <a:spcPts val="0"/>
              </a:spcAft>
              <a:buClr>
                <a:srgbClr val="339EDD"/>
              </a:buClr>
              <a:buSzPts val="3600"/>
              <a:buNone/>
              <a:defRPr sz="4800" b="1">
                <a:solidFill>
                  <a:srgbClr val="339EDD"/>
                </a:solidFill>
              </a:defRPr>
            </a:lvl4pPr>
            <a:lvl5pPr lvl="4" rtl="0">
              <a:spcBef>
                <a:spcPts val="0"/>
              </a:spcBef>
              <a:spcAft>
                <a:spcPts val="0"/>
              </a:spcAft>
              <a:buClr>
                <a:srgbClr val="339EDD"/>
              </a:buClr>
              <a:buSzPts val="3600"/>
              <a:buNone/>
              <a:defRPr sz="4800" b="1">
                <a:solidFill>
                  <a:srgbClr val="339EDD"/>
                </a:solidFill>
              </a:defRPr>
            </a:lvl5pPr>
            <a:lvl6pPr lvl="5" rtl="0">
              <a:spcBef>
                <a:spcPts val="0"/>
              </a:spcBef>
              <a:spcAft>
                <a:spcPts val="0"/>
              </a:spcAft>
              <a:buClr>
                <a:srgbClr val="339EDD"/>
              </a:buClr>
              <a:buSzPts val="3600"/>
              <a:buNone/>
              <a:defRPr sz="4800" b="1">
                <a:solidFill>
                  <a:srgbClr val="339EDD"/>
                </a:solidFill>
              </a:defRPr>
            </a:lvl6pPr>
            <a:lvl7pPr lvl="6" rtl="0">
              <a:spcBef>
                <a:spcPts val="0"/>
              </a:spcBef>
              <a:spcAft>
                <a:spcPts val="0"/>
              </a:spcAft>
              <a:buClr>
                <a:srgbClr val="339EDD"/>
              </a:buClr>
              <a:buSzPts val="3600"/>
              <a:buNone/>
              <a:defRPr sz="4800" b="1">
                <a:solidFill>
                  <a:srgbClr val="339EDD"/>
                </a:solidFill>
              </a:defRPr>
            </a:lvl7pPr>
            <a:lvl8pPr lvl="7" rtl="0">
              <a:spcBef>
                <a:spcPts val="0"/>
              </a:spcBef>
              <a:spcAft>
                <a:spcPts val="0"/>
              </a:spcAft>
              <a:buClr>
                <a:srgbClr val="339EDD"/>
              </a:buClr>
              <a:buSzPts val="3600"/>
              <a:buNone/>
              <a:defRPr sz="4800" b="1">
                <a:solidFill>
                  <a:srgbClr val="339EDD"/>
                </a:solidFill>
              </a:defRPr>
            </a:lvl8pPr>
            <a:lvl9pPr lvl="8" rtl="0">
              <a:spcBef>
                <a:spcPts val="0"/>
              </a:spcBef>
              <a:spcAft>
                <a:spcPts val="0"/>
              </a:spcAft>
              <a:buClr>
                <a:srgbClr val="339EDD"/>
              </a:buClr>
              <a:buSzPts val="3600"/>
              <a:buNone/>
              <a:defRPr sz="4800" b="1">
                <a:solidFill>
                  <a:srgbClr val="339EDD"/>
                </a:solidFill>
              </a:defRPr>
            </a:lvl9pPr>
          </a:lstStyle>
          <a:p>
            <a:endParaRPr/>
          </a:p>
        </p:txBody>
      </p:sp>
      <p:pic>
        <p:nvPicPr>
          <p:cNvPr id="201" name="Google Shape;201;p48" descr="CfA_logo_lg.png"/>
          <p:cNvPicPr preferRelativeResize="0"/>
          <p:nvPr/>
        </p:nvPicPr>
        <p:blipFill>
          <a:blip r:embed="rId2">
            <a:alphaModFix/>
          </a:blip>
          <a:stretch>
            <a:fillRect/>
          </a:stretch>
        </p:blipFill>
        <p:spPr>
          <a:xfrm>
            <a:off x="10885601" y="6218933"/>
            <a:ext cx="1057735" cy="424499"/>
          </a:xfrm>
          <a:prstGeom prst="rect">
            <a:avLst/>
          </a:prstGeom>
          <a:noFill/>
          <a:ln>
            <a:noFill/>
          </a:ln>
        </p:spPr>
      </p:pic>
      <p:sp>
        <p:nvSpPr>
          <p:cNvPr id="202" name="Google Shape;202;p48"/>
          <p:cNvSpPr txBox="1">
            <a:spLocks noGrp="1"/>
          </p:cNvSpPr>
          <p:nvPr>
            <p:ph type="body" idx="1"/>
          </p:nvPr>
        </p:nvSpPr>
        <p:spPr>
          <a:xfrm>
            <a:off x="613800" y="1495633"/>
            <a:ext cx="10964400" cy="4555200"/>
          </a:xfrm>
          <a:prstGeom prst="rect">
            <a:avLst/>
          </a:prstGeom>
        </p:spPr>
        <p:txBody>
          <a:bodyPr spcFirstLastPara="1" wrap="square" lIns="91425" tIns="91425" rIns="91425" bIns="91425" anchor="t" anchorCtr="0">
            <a:noAutofit/>
          </a:bodyPr>
          <a:lstStyle>
            <a:lvl1pPr marL="609585" lvl="0" indent="-507987" rtl="0">
              <a:lnSpc>
                <a:spcPct val="115000"/>
              </a:lnSpc>
              <a:spcBef>
                <a:spcPts val="0"/>
              </a:spcBef>
              <a:spcAft>
                <a:spcPts val="0"/>
              </a:spcAft>
              <a:buSzPts val="2400"/>
              <a:buFont typeface="Proxima Nova"/>
              <a:buChar char="➔"/>
              <a:defRPr sz="3200">
                <a:latin typeface="Proxima Nova"/>
                <a:ea typeface="Proxima Nova"/>
                <a:cs typeface="Proxima Nova"/>
                <a:sym typeface="Proxima Nova"/>
              </a:defRPr>
            </a:lvl1pPr>
            <a:lvl2pPr marL="1219170" lvl="1" indent="-474121" rtl="0">
              <a:lnSpc>
                <a:spcPct val="115000"/>
              </a:lnSpc>
              <a:spcBef>
                <a:spcPts val="2133"/>
              </a:spcBef>
              <a:spcAft>
                <a:spcPts val="0"/>
              </a:spcAft>
              <a:buSzPts val="2000"/>
              <a:buFont typeface="Proxima Nova"/>
              <a:buChar char="◆"/>
              <a:defRPr sz="2667">
                <a:latin typeface="Proxima Nova"/>
                <a:ea typeface="Proxima Nova"/>
                <a:cs typeface="Proxima Nova"/>
                <a:sym typeface="Proxima Nova"/>
              </a:defRPr>
            </a:lvl2pPr>
            <a:lvl3pPr marL="1828754" lvl="2" indent="-457189" rtl="0">
              <a:lnSpc>
                <a:spcPct val="115000"/>
              </a:lnSpc>
              <a:spcBef>
                <a:spcPts val="2133"/>
              </a:spcBef>
              <a:spcAft>
                <a:spcPts val="0"/>
              </a:spcAft>
              <a:buSzPts val="1800"/>
              <a:buFont typeface="Proxima Nova"/>
              <a:buChar char="●"/>
              <a:defRPr sz="2400">
                <a:latin typeface="Proxima Nova"/>
                <a:ea typeface="Proxima Nova"/>
                <a:cs typeface="Proxima Nova"/>
                <a:sym typeface="Proxima Nova"/>
              </a:defRPr>
            </a:lvl3pPr>
            <a:lvl4pPr marL="2438339" lvl="3" indent="-457189" rtl="0">
              <a:lnSpc>
                <a:spcPct val="115000"/>
              </a:lnSpc>
              <a:spcBef>
                <a:spcPts val="2133"/>
              </a:spcBef>
              <a:spcAft>
                <a:spcPts val="0"/>
              </a:spcAft>
              <a:buSzPts val="1800"/>
              <a:buFont typeface="Proxima Nova"/>
              <a:buChar char="○"/>
              <a:defRPr sz="2400">
                <a:latin typeface="Proxima Nova"/>
                <a:ea typeface="Proxima Nova"/>
                <a:cs typeface="Proxima Nova"/>
                <a:sym typeface="Proxima Nova"/>
              </a:defRPr>
            </a:lvl4pPr>
            <a:lvl5pPr marL="3047924" lvl="4" indent="-457189" rtl="0">
              <a:lnSpc>
                <a:spcPct val="115000"/>
              </a:lnSpc>
              <a:spcBef>
                <a:spcPts val="2133"/>
              </a:spcBef>
              <a:spcAft>
                <a:spcPts val="0"/>
              </a:spcAft>
              <a:buSzPts val="1800"/>
              <a:buFont typeface="Proxima Nova"/>
              <a:buChar char="◆"/>
              <a:defRPr sz="2400">
                <a:latin typeface="Proxima Nova"/>
                <a:ea typeface="Proxima Nova"/>
                <a:cs typeface="Proxima Nova"/>
                <a:sym typeface="Proxima Nova"/>
              </a:defRPr>
            </a:lvl5pPr>
            <a:lvl6pPr marL="3657509" lvl="5" indent="-457189" rtl="0">
              <a:lnSpc>
                <a:spcPct val="115000"/>
              </a:lnSpc>
              <a:spcBef>
                <a:spcPts val="2133"/>
              </a:spcBef>
              <a:spcAft>
                <a:spcPts val="0"/>
              </a:spcAft>
              <a:buSzPts val="1800"/>
              <a:buFont typeface="Proxima Nova"/>
              <a:buChar char="●"/>
              <a:defRPr sz="2400">
                <a:latin typeface="Proxima Nova"/>
                <a:ea typeface="Proxima Nova"/>
                <a:cs typeface="Proxima Nova"/>
                <a:sym typeface="Proxima Nova"/>
              </a:defRPr>
            </a:lvl6pPr>
            <a:lvl7pPr marL="4267093" lvl="6" indent="-457189" rtl="0">
              <a:lnSpc>
                <a:spcPct val="115000"/>
              </a:lnSpc>
              <a:spcBef>
                <a:spcPts val="2133"/>
              </a:spcBef>
              <a:spcAft>
                <a:spcPts val="0"/>
              </a:spcAft>
              <a:buSzPts val="1800"/>
              <a:buFont typeface="Proxima Nova"/>
              <a:buChar char="○"/>
              <a:defRPr sz="2400">
                <a:latin typeface="Proxima Nova"/>
                <a:ea typeface="Proxima Nova"/>
                <a:cs typeface="Proxima Nova"/>
                <a:sym typeface="Proxima Nova"/>
              </a:defRPr>
            </a:lvl7pPr>
            <a:lvl8pPr marL="4876678" lvl="7" indent="-457189" rtl="0">
              <a:lnSpc>
                <a:spcPct val="115000"/>
              </a:lnSpc>
              <a:spcBef>
                <a:spcPts val="2133"/>
              </a:spcBef>
              <a:spcAft>
                <a:spcPts val="0"/>
              </a:spcAft>
              <a:buSzPts val="1800"/>
              <a:buFont typeface="Proxima Nova"/>
              <a:buChar char="◆"/>
              <a:defRPr sz="2400">
                <a:latin typeface="Proxima Nova"/>
                <a:ea typeface="Proxima Nova"/>
                <a:cs typeface="Proxima Nova"/>
                <a:sym typeface="Proxima Nova"/>
              </a:defRPr>
            </a:lvl8pPr>
            <a:lvl9pPr marL="5486263" lvl="8" indent="-457189" rtl="0">
              <a:lnSpc>
                <a:spcPct val="115000"/>
              </a:lnSpc>
              <a:spcBef>
                <a:spcPts val="2133"/>
              </a:spcBef>
              <a:spcAft>
                <a:spcPts val="2133"/>
              </a:spcAft>
              <a:buSzPts val="1800"/>
              <a:buFont typeface="Proxima Nova"/>
              <a:buChar char="●"/>
              <a:defRPr sz="2400">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147789868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Title and body 3">
  <p:cSld name="Title and body 3">
    <p:spTree>
      <p:nvGrpSpPr>
        <p:cNvPr id="1" name="Shape 203"/>
        <p:cNvGrpSpPr/>
        <p:nvPr/>
      </p:nvGrpSpPr>
      <p:grpSpPr>
        <a:xfrm>
          <a:off x="0" y="0"/>
          <a:ext cx="0" cy="0"/>
          <a:chOff x="0" y="0"/>
          <a:chExt cx="0" cy="0"/>
        </a:xfrm>
      </p:grpSpPr>
      <p:sp>
        <p:nvSpPr>
          <p:cNvPr id="204" name="Google Shape;204;p49"/>
          <p:cNvSpPr txBox="1">
            <a:spLocks noGrp="1"/>
          </p:cNvSpPr>
          <p:nvPr>
            <p:ph type="title"/>
          </p:nvPr>
        </p:nvSpPr>
        <p:spPr>
          <a:xfrm>
            <a:off x="517200" y="129967"/>
            <a:ext cx="11360800" cy="1227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339EDD"/>
              </a:buClr>
              <a:buSzPts val="3600"/>
              <a:buFont typeface="Proxima Nova"/>
              <a:buNone/>
              <a:defRPr sz="4800" b="1">
                <a:solidFill>
                  <a:srgbClr val="339EDD"/>
                </a:solidFill>
                <a:latin typeface="Proxima Nova"/>
                <a:ea typeface="Proxima Nova"/>
                <a:cs typeface="Proxima Nova"/>
                <a:sym typeface="Proxima Nova"/>
              </a:defRPr>
            </a:lvl1pPr>
            <a:lvl2pPr lvl="1" rtl="0">
              <a:spcBef>
                <a:spcPts val="0"/>
              </a:spcBef>
              <a:spcAft>
                <a:spcPts val="0"/>
              </a:spcAft>
              <a:buClr>
                <a:srgbClr val="339EDD"/>
              </a:buClr>
              <a:buSzPts val="3600"/>
              <a:buNone/>
              <a:defRPr sz="4800" b="1">
                <a:solidFill>
                  <a:srgbClr val="339EDD"/>
                </a:solidFill>
              </a:defRPr>
            </a:lvl2pPr>
            <a:lvl3pPr lvl="2" rtl="0">
              <a:spcBef>
                <a:spcPts val="0"/>
              </a:spcBef>
              <a:spcAft>
                <a:spcPts val="0"/>
              </a:spcAft>
              <a:buClr>
                <a:srgbClr val="339EDD"/>
              </a:buClr>
              <a:buSzPts val="3600"/>
              <a:buNone/>
              <a:defRPr sz="4800" b="1">
                <a:solidFill>
                  <a:srgbClr val="339EDD"/>
                </a:solidFill>
              </a:defRPr>
            </a:lvl3pPr>
            <a:lvl4pPr lvl="3" rtl="0">
              <a:spcBef>
                <a:spcPts val="0"/>
              </a:spcBef>
              <a:spcAft>
                <a:spcPts val="0"/>
              </a:spcAft>
              <a:buClr>
                <a:srgbClr val="339EDD"/>
              </a:buClr>
              <a:buSzPts val="3600"/>
              <a:buNone/>
              <a:defRPr sz="4800" b="1">
                <a:solidFill>
                  <a:srgbClr val="339EDD"/>
                </a:solidFill>
              </a:defRPr>
            </a:lvl4pPr>
            <a:lvl5pPr lvl="4" rtl="0">
              <a:spcBef>
                <a:spcPts val="0"/>
              </a:spcBef>
              <a:spcAft>
                <a:spcPts val="0"/>
              </a:spcAft>
              <a:buClr>
                <a:srgbClr val="339EDD"/>
              </a:buClr>
              <a:buSzPts val="3600"/>
              <a:buNone/>
              <a:defRPr sz="4800" b="1">
                <a:solidFill>
                  <a:srgbClr val="339EDD"/>
                </a:solidFill>
              </a:defRPr>
            </a:lvl5pPr>
            <a:lvl6pPr lvl="5" rtl="0">
              <a:spcBef>
                <a:spcPts val="0"/>
              </a:spcBef>
              <a:spcAft>
                <a:spcPts val="0"/>
              </a:spcAft>
              <a:buClr>
                <a:srgbClr val="339EDD"/>
              </a:buClr>
              <a:buSzPts val="3600"/>
              <a:buNone/>
              <a:defRPr sz="4800" b="1">
                <a:solidFill>
                  <a:srgbClr val="339EDD"/>
                </a:solidFill>
              </a:defRPr>
            </a:lvl6pPr>
            <a:lvl7pPr lvl="6" rtl="0">
              <a:spcBef>
                <a:spcPts val="0"/>
              </a:spcBef>
              <a:spcAft>
                <a:spcPts val="0"/>
              </a:spcAft>
              <a:buClr>
                <a:srgbClr val="339EDD"/>
              </a:buClr>
              <a:buSzPts val="3600"/>
              <a:buNone/>
              <a:defRPr sz="4800" b="1">
                <a:solidFill>
                  <a:srgbClr val="339EDD"/>
                </a:solidFill>
              </a:defRPr>
            </a:lvl7pPr>
            <a:lvl8pPr lvl="7" rtl="0">
              <a:spcBef>
                <a:spcPts val="0"/>
              </a:spcBef>
              <a:spcAft>
                <a:spcPts val="0"/>
              </a:spcAft>
              <a:buClr>
                <a:srgbClr val="339EDD"/>
              </a:buClr>
              <a:buSzPts val="3600"/>
              <a:buNone/>
              <a:defRPr sz="4800" b="1">
                <a:solidFill>
                  <a:srgbClr val="339EDD"/>
                </a:solidFill>
              </a:defRPr>
            </a:lvl8pPr>
            <a:lvl9pPr lvl="8" rtl="0">
              <a:spcBef>
                <a:spcPts val="0"/>
              </a:spcBef>
              <a:spcAft>
                <a:spcPts val="0"/>
              </a:spcAft>
              <a:buClr>
                <a:srgbClr val="339EDD"/>
              </a:buClr>
              <a:buSzPts val="3600"/>
              <a:buNone/>
              <a:defRPr sz="4800" b="1">
                <a:solidFill>
                  <a:srgbClr val="339EDD"/>
                </a:solidFill>
              </a:defRPr>
            </a:lvl9pPr>
          </a:lstStyle>
          <a:p>
            <a:endParaRPr/>
          </a:p>
        </p:txBody>
      </p:sp>
      <p:pic>
        <p:nvPicPr>
          <p:cNvPr id="205" name="Google Shape;205;p49" descr="CfA_logo_lg.png"/>
          <p:cNvPicPr preferRelativeResize="0"/>
          <p:nvPr/>
        </p:nvPicPr>
        <p:blipFill>
          <a:blip r:embed="rId2">
            <a:alphaModFix/>
          </a:blip>
          <a:stretch>
            <a:fillRect/>
          </a:stretch>
        </p:blipFill>
        <p:spPr>
          <a:xfrm>
            <a:off x="10885601" y="6218933"/>
            <a:ext cx="1057735" cy="424499"/>
          </a:xfrm>
          <a:prstGeom prst="rect">
            <a:avLst/>
          </a:prstGeom>
          <a:noFill/>
          <a:ln>
            <a:noFill/>
          </a:ln>
        </p:spPr>
      </p:pic>
      <p:sp>
        <p:nvSpPr>
          <p:cNvPr id="206" name="Google Shape;206;p49"/>
          <p:cNvSpPr txBox="1">
            <a:spLocks noGrp="1"/>
          </p:cNvSpPr>
          <p:nvPr>
            <p:ph type="body" idx="1"/>
          </p:nvPr>
        </p:nvSpPr>
        <p:spPr>
          <a:xfrm>
            <a:off x="613800" y="1495633"/>
            <a:ext cx="10964400" cy="4555200"/>
          </a:xfrm>
          <a:prstGeom prst="rect">
            <a:avLst/>
          </a:prstGeom>
        </p:spPr>
        <p:txBody>
          <a:bodyPr spcFirstLastPara="1" wrap="square" lIns="91425" tIns="91425" rIns="91425" bIns="91425" anchor="t" anchorCtr="0">
            <a:noAutofit/>
          </a:bodyPr>
          <a:lstStyle>
            <a:lvl1pPr marL="609585" lvl="0" indent="-507987" rtl="0">
              <a:lnSpc>
                <a:spcPct val="115000"/>
              </a:lnSpc>
              <a:spcBef>
                <a:spcPts val="0"/>
              </a:spcBef>
              <a:spcAft>
                <a:spcPts val="0"/>
              </a:spcAft>
              <a:buSzPts val="2400"/>
              <a:buFont typeface="Proxima Nova"/>
              <a:buChar char="➔"/>
              <a:defRPr sz="3200">
                <a:latin typeface="Proxima Nova"/>
                <a:ea typeface="Proxima Nova"/>
                <a:cs typeface="Proxima Nova"/>
                <a:sym typeface="Proxima Nova"/>
              </a:defRPr>
            </a:lvl1pPr>
            <a:lvl2pPr marL="1219170" lvl="1" indent="-474121" rtl="0">
              <a:lnSpc>
                <a:spcPct val="115000"/>
              </a:lnSpc>
              <a:spcBef>
                <a:spcPts val="2133"/>
              </a:spcBef>
              <a:spcAft>
                <a:spcPts val="0"/>
              </a:spcAft>
              <a:buSzPts val="2000"/>
              <a:buFont typeface="Proxima Nova"/>
              <a:buChar char="◆"/>
              <a:defRPr sz="2667">
                <a:latin typeface="Proxima Nova"/>
                <a:ea typeface="Proxima Nova"/>
                <a:cs typeface="Proxima Nova"/>
                <a:sym typeface="Proxima Nova"/>
              </a:defRPr>
            </a:lvl2pPr>
            <a:lvl3pPr marL="1828754" lvl="2" indent="-457189" rtl="0">
              <a:lnSpc>
                <a:spcPct val="115000"/>
              </a:lnSpc>
              <a:spcBef>
                <a:spcPts val="2133"/>
              </a:spcBef>
              <a:spcAft>
                <a:spcPts val="0"/>
              </a:spcAft>
              <a:buSzPts val="1800"/>
              <a:buFont typeface="Proxima Nova"/>
              <a:buChar char="●"/>
              <a:defRPr sz="2400">
                <a:latin typeface="Proxima Nova"/>
                <a:ea typeface="Proxima Nova"/>
                <a:cs typeface="Proxima Nova"/>
                <a:sym typeface="Proxima Nova"/>
              </a:defRPr>
            </a:lvl3pPr>
            <a:lvl4pPr marL="2438339" lvl="3" indent="-457189" rtl="0">
              <a:lnSpc>
                <a:spcPct val="115000"/>
              </a:lnSpc>
              <a:spcBef>
                <a:spcPts val="2133"/>
              </a:spcBef>
              <a:spcAft>
                <a:spcPts val="0"/>
              </a:spcAft>
              <a:buSzPts val="1800"/>
              <a:buFont typeface="Proxima Nova"/>
              <a:buChar char="○"/>
              <a:defRPr sz="2400">
                <a:latin typeface="Proxima Nova"/>
                <a:ea typeface="Proxima Nova"/>
                <a:cs typeface="Proxima Nova"/>
                <a:sym typeface="Proxima Nova"/>
              </a:defRPr>
            </a:lvl4pPr>
            <a:lvl5pPr marL="3047924" lvl="4" indent="-457189" rtl="0">
              <a:lnSpc>
                <a:spcPct val="115000"/>
              </a:lnSpc>
              <a:spcBef>
                <a:spcPts val="2133"/>
              </a:spcBef>
              <a:spcAft>
                <a:spcPts val="0"/>
              </a:spcAft>
              <a:buSzPts val="1800"/>
              <a:buFont typeface="Proxima Nova"/>
              <a:buChar char="◆"/>
              <a:defRPr sz="2400">
                <a:latin typeface="Proxima Nova"/>
                <a:ea typeface="Proxima Nova"/>
                <a:cs typeface="Proxima Nova"/>
                <a:sym typeface="Proxima Nova"/>
              </a:defRPr>
            </a:lvl5pPr>
            <a:lvl6pPr marL="3657509" lvl="5" indent="-457189" rtl="0">
              <a:lnSpc>
                <a:spcPct val="115000"/>
              </a:lnSpc>
              <a:spcBef>
                <a:spcPts val="2133"/>
              </a:spcBef>
              <a:spcAft>
                <a:spcPts val="0"/>
              </a:spcAft>
              <a:buSzPts val="1800"/>
              <a:buFont typeface="Proxima Nova"/>
              <a:buChar char="●"/>
              <a:defRPr sz="2400">
                <a:latin typeface="Proxima Nova"/>
                <a:ea typeface="Proxima Nova"/>
                <a:cs typeface="Proxima Nova"/>
                <a:sym typeface="Proxima Nova"/>
              </a:defRPr>
            </a:lvl6pPr>
            <a:lvl7pPr marL="4267093" lvl="6" indent="-457189" rtl="0">
              <a:lnSpc>
                <a:spcPct val="115000"/>
              </a:lnSpc>
              <a:spcBef>
                <a:spcPts val="2133"/>
              </a:spcBef>
              <a:spcAft>
                <a:spcPts val="0"/>
              </a:spcAft>
              <a:buSzPts val="1800"/>
              <a:buFont typeface="Proxima Nova"/>
              <a:buChar char="○"/>
              <a:defRPr sz="2400">
                <a:latin typeface="Proxima Nova"/>
                <a:ea typeface="Proxima Nova"/>
                <a:cs typeface="Proxima Nova"/>
                <a:sym typeface="Proxima Nova"/>
              </a:defRPr>
            </a:lvl7pPr>
            <a:lvl8pPr marL="4876678" lvl="7" indent="-457189" rtl="0">
              <a:lnSpc>
                <a:spcPct val="115000"/>
              </a:lnSpc>
              <a:spcBef>
                <a:spcPts val="2133"/>
              </a:spcBef>
              <a:spcAft>
                <a:spcPts val="0"/>
              </a:spcAft>
              <a:buSzPts val="1800"/>
              <a:buFont typeface="Proxima Nova"/>
              <a:buChar char="◆"/>
              <a:defRPr sz="2400">
                <a:latin typeface="Proxima Nova"/>
                <a:ea typeface="Proxima Nova"/>
                <a:cs typeface="Proxima Nova"/>
                <a:sym typeface="Proxima Nova"/>
              </a:defRPr>
            </a:lvl8pPr>
            <a:lvl9pPr marL="5486263" lvl="8" indent="-457189" rtl="0">
              <a:lnSpc>
                <a:spcPct val="115000"/>
              </a:lnSpc>
              <a:spcBef>
                <a:spcPts val="2133"/>
              </a:spcBef>
              <a:spcAft>
                <a:spcPts val="2133"/>
              </a:spcAft>
              <a:buSzPts val="1800"/>
              <a:buFont typeface="Proxima Nova"/>
              <a:buChar char="●"/>
              <a:defRPr sz="2400">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160725293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Blank 2">
  <p:cSld name="Blank 2">
    <p:spTree>
      <p:nvGrpSpPr>
        <p:cNvPr id="1" name="Shape 207"/>
        <p:cNvGrpSpPr/>
        <p:nvPr/>
      </p:nvGrpSpPr>
      <p:grpSpPr>
        <a:xfrm>
          <a:off x="0" y="0"/>
          <a:ext cx="0" cy="0"/>
          <a:chOff x="0" y="0"/>
          <a:chExt cx="0" cy="0"/>
        </a:xfrm>
      </p:grpSpPr>
      <p:sp>
        <p:nvSpPr>
          <p:cNvPr id="208" name="Google Shape;208;p5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57942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0" y="1068782"/>
            <a:ext cx="5497864" cy="2387600"/>
          </a:xfrm>
          <a:prstGeom prst="rect">
            <a:avLst/>
          </a:prstGeom>
        </p:spPr>
        <p:txBody>
          <a:bodyPr anchor="b"/>
          <a:lstStyle>
            <a:lvl1pPr algn="l">
              <a:defRPr sz="3300" baseline="0">
                <a:latin typeface="+mj-lt"/>
              </a:defRPr>
            </a:lvl1pPr>
          </a:lstStyle>
          <a:p>
            <a:r>
              <a:rPr lang="en-US"/>
              <a:t>TITLE OF THE POWERPOINT</a:t>
            </a:r>
          </a:p>
        </p:txBody>
      </p:sp>
      <p:sp>
        <p:nvSpPr>
          <p:cNvPr id="3" name="Subtitle 2"/>
          <p:cNvSpPr>
            <a:spLocks noGrp="1"/>
          </p:cNvSpPr>
          <p:nvPr>
            <p:ph type="subTitle" idx="1"/>
          </p:nvPr>
        </p:nvSpPr>
        <p:spPr>
          <a:xfrm>
            <a:off x="838200" y="3521118"/>
            <a:ext cx="5497864" cy="889042"/>
          </a:xfrm>
          <a:prstGeom prst="rect">
            <a:avLst/>
          </a:prstGeom>
        </p:spPr>
        <p:txBody>
          <a:bodyPr/>
          <a:lstStyle>
            <a:lvl1pPr marL="0" indent="0" algn="l">
              <a:buNone/>
              <a:defRPr sz="15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Rectangle 6"/>
          <p:cNvSpPr/>
          <p:nvPr userDrawn="1"/>
        </p:nvSpPr>
        <p:spPr>
          <a:xfrm>
            <a:off x="9715837" y="5734393"/>
            <a:ext cx="2476163" cy="111670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9" name="Text Placeholder 2"/>
          <p:cNvSpPr>
            <a:spLocks noGrp="1"/>
          </p:cNvSpPr>
          <p:nvPr>
            <p:ph type="body" idx="10" hasCustomPrompt="1"/>
          </p:nvPr>
        </p:nvSpPr>
        <p:spPr>
          <a:xfrm>
            <a:off x="838200" y="4976605"/>
            <a:ext cx="5497864" cy="477431"/>
          </a:xfrm>
          <a:prstGeom prst="rect">
            <a:avLst/>
          </a:prstGeom>
        </p:spPr>
        <p:txBody>
          <a:bodyPr/>
          <a:lstStyle>
            <a:lvl1pPr marL="0" indent="0">
              <a:buNone/>
              <a:defRPr sz="1800" baseline="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Presenter Names</a:t>
            </a:r>
          </a:p>
        </p:txBody>
      </p:sp>
      <p:sp>
        <p:nvSpPr>
          <p:cNvPr id="10" name="Text Placeholder 2"/>
          <p:cNvSpPr>
            <a:spLocks noGrp="1"/>
          </p:cNvSpPr>
          <p:nvPr>
            <p:ph type="body" idx="11" hasCustomPrompt="1"/>
          </p:nvPr>
        </p:nvSpPr>
        <p:spPr>
          <a:xfrm>
            <a:off x="838200" y="5588737"/>
            <a:ext cx="5497864" cy="477431"/>
          </a:xfrm>
          <a:prstGeom prst="rect">
            <a:avLst/>
          </a:prstGeom>
        </p:spPr>
        <p:txBody>
          <a:bodyPr/>
          <a:lstStyle>
            <a:lvl1pPr marL="0" indent="0">
              <a:buNone/>
              <a:defRPr sz="1800" baseline="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Date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87349" y="5291812"/>
            <a:ext cx="2188227" cy="774354"/>
          </a:xfrm>
          <a:prstGeom prst="rect">
            <a:avLst/>
          </a:prstGeom>
        </p:spPr>
      </p:pic>
    </p:spTree>
    <p:extLst>
      <p:ext uri="{BB962C8B-B14F-4D97-AF65-F5344CB8AC3E}">
        <p14:creationId xmlns:p14="http://schemas.microsoft.com/office/powerpoint/2010/main" val="4052227290"/>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7"/>
        <p:cNvGrpSpPr/>
        <p:nvPr/>
      </p:nvGrpSpPr>
      <p:grpSpPr>
        <a:xfrm>
          <a:off x="0" y="0"/>
          <a:ext cx="0" cy="0"/>
          <a:chOff x="0" y="0"/>
          <a:chExt cx="0" cy="0"/>
        </a:xfrm>
      </p:grpSpPr>
      <p:sp>
        <p:nvSpPr>
          <p:cNvPr id="678" name="Google Shape;678;p159"/>
          <p:cNvSpPr/>
          <p:nvPr/>
        </p:nvSpPr>
        <p:spPr>
          <a:xfrm>
            <a:off x="0" y="0"/>
            <a:ext cx="6096000" cy="6858000"/>
          </a:xfrm>
          <a:prstGeom prst="rect">
            <a:avLst/>
          </a:prstGeom>
          <a:solidFill>
            <a:srgbClr val="C6F9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9" name="Google Shape;679;p159"/>
          <p:cNvSpPr txBox="1">
            <a:spLocks noGrp="1"/>
          </p:cNvSpPr>
          <p:nvPr>
            <p:ph type="title"/>
          </p:nvPr>
        </p:nvSpPr>
        <p:spPr>
          <a:xfrm>
            <a:off x="415600" y="2925200"/>
            <a:ext cx="4367600" cy="1007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0000"/>
              </a:buClr>
              <a:buSzPts val="2600"/>
              <a:buNone/>
              <a:defRPr sz="3467">
                <a:solidFill>
                  <a:srgbClr val="000000"/>
                </a:solidFill>
                <a:highlight>
                  <a:srgbClr val="FFFFFF"/>
                </a:highlight>
              </a:defRPr>
            </a:lvl1pPr>
            <a:lvl2pPr lvl="1" rtl="0">
              <a:spcBef>
                <a:spcPts val="0"/>
              </a:spcBef>
              <a:spcAft>
                <a:spcPts val="0"/>
              </a:spcAft>
              <a:buSzPts val="2400"/>
              <a:buFont typeface="Proxima Nova"/>
              <a:buNone/>
              <a:defRPr sz="3200">
                <a:latin typeface="Proxima Nova"/>
                <a:ea typeface="Proxima Nova"/>
                <a:cs typeface="Proxima Nova"/>
                <a:sym typeface="Proxima Nova"/>
              </a:defRPr>
            </a:lvl2pPr>
            <a:lvl3pPr lvl="2" rtl="0">
              <a:spcBef>
                <a:spcPts val="0"/>
              </a:spcBef>
              <a:spcAft>
                <a:spcPts val="0"/>
              </a:spcAft>
              <a:buSzPts val="2400"/>
              <a:buFont typeface="Proxima Nova"/>
              <a:buNone/>
              <a:defRPr sz="3200">
                <a:latin typeface="Proxima Nova"/>
                <a:ea typeface="Proxima Nova"/>
                <a:cs typeface="Proxima Nova"/>
                <a:sym typeface="Proxima Nova"/>
              </a:defRPr>
            </a:lvl3pPr>
            <a:lvl4pPr lvl="3" rtl="0">
              <a:spcBef>
                <a:spcPts val="0"/>
              </a:spcBef>
              <a:spcAft>
                <a:spcPts val="0"/>
              </a:spcAft>
              <a:buSzPts val="2400"/>
              <a:buFont typeface="Proxima Nova"/>
              <a:buNone/>
              <a:defRPr sz="3200">
                <a:latin typeface="Proxima Nova"/>
                <a:ea typeface="Proxima Nova"/>
                <a:cs typeface="Proxima Nova"/>
                <a:sym typeface="Proxima Nova"/>
              </a:defRPr>
            </a:lvl4pPr>
            <a:lvl5pPr lvl="4" rtl="0">
              <a:spcBef>
                <a:spcPts val="0"/>
              </a:spcBef>
              <a:spcAft>
                <a:spcPts val="0"/>
              </a:spcAft>
              <a:buSzPts val="2400"/>
              <a:buFont typeface="Proxima Nova"/>
              <a:buNone/>
              <a:defRPr sz="3200">
                <a:latin typeface="Proxima Nova"/>
                <a:ea typeface="Proxima Nova"/>
                <a:cs typeface="Proxima Nova"/>
                <a:sym typeface="Proxima Nova"/>
              </a:defRPr>
            </a:lvl5pPr>
            <a:lvl6pPr lvl="5" rtl="0">
              <a:spcBef>
                <a:spcPts val="0"/>
              </a:spcBef>
              <a:spcAft>
                <a:spcPts val="0"/>
              </a:spcAft>
              <a:buSzPts val="2400"/>
              <a:buFont typeface="Proxima Nova"/>
              <a:buNone/>
              <a:defRPr sz="3200">
                <a:latin typeface="Proxima Nova"/>
                <a:ea typeface="Proxima Nova"/>
                <a:cs typeface="Proxima Nova"/>
                <a:sym typeface="Proxima Nova"/>
              </a:defRPr>
            </a:lvl6pPr>
            <a:lvl7pPr lvl="6" rtl="0">
              <a:spcBef>
                <a:spcPts val="0"/>
              </a:spcBef>
              <a:spcAft>
                <a:spcPts val="0"/>
              </a:spcAft>
              <a:buSzPts val="2400"/>
              <a:buFont typeface="Proxima Nova"/>
              <a:buNone/>
              <a:defRPr sz="3200">
                <a:latin typeface="Proxima Nova"/>
                <a:ea typeface="Proxima Nova"/>
                <a:cs typeface="Proxima Nova"/>
                <a:sym typeface="Proxima Nova"/>
              </a:defRPr>
            </a:lvl7pPr>
            <a:lvl8pPr lvl="7" rtl="0">
              <a:spcBef>
                <a:spcPts val="0"/>
              </a:spcBef>
              <a:spcAft>
                <a:spcPts val="0"/>
              </a:spcAft>
              <a:buSzPts val="2400"/>
              <a:buFont typeface="Proxima Nova"/>
              <a:buNone/>
              <a:defRPr sz="3200">
                <a:latin typeface="Proxima Nova"/>
                <a:ea typeface="Proxima Nova"/>
                <a:cs typeface="Proxima Nova"/>
                <a:sym typeface="Proxima Nova"/>
              </a:defRPr>
            </a:lvl8pPr>
            <a:lvl9pPr lvl="8" rtl="0">
              <a:spcBef>
                <a:spcPts val="0"/>
              </a:spcBef>
              <a:spcAft>
                <a:spcPts val="0"/>
              </a:spcAft>
              <a:buSzPts val="2400"/>
              <a:buFont typeface="Proxima Nova"/>
              <a:buNone/>
              <a:defRPr sz="3200">
                <a:latin typeface="Proxima Nova"/>
                <a:ea typeface="Proxima Nova"/>
                <a:cs typeface="Proxima Nova"/>
                <a:sym typeface="Proxima Nova"/>
              </a:defRPr>
            </a:lvl9pPr>
          </a:lstStyle>
          <a:p>
            <a:endParaRPr/>
          </a:p>
        </p:txBody>
      </p:sp>
      <p:sp>
        <p:nvSpPr>
          <p:cNvPr id="680" name="Google Shape;680;p159"/>
          <p:cNvSpPr txBox="1">
            <a:spLocks noGrp="1"/>
          </p:cNvSpPr>
          <p:nvPr>
            <p:ph type="body" idx="1"/>
          </p:nvPr>
        </p:nvSpPr>
        <p:spPr>
          <a:xfrm>
            <a:off x="7066933" y="1309400"/>
            <a:ext cx="4367600" cy="4239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sz="1600" b="1"/>
            </a:lvl1pPr>
            <a:lvl2pPr marL="1219170" lvl="1" indent="-406390" rtl="0">
              <a:spcBef>
                <a:spcPts val="2133"/>
              </a:spcBef>
              <a:spcAft>
                <a:spcPts val="0"/>
              </a:spcAft>
              <a:buSzPts val="1200"/>
              <a:buChar char="•"/>
              <a:defRPr sz="1600" b="1"/>
            </a:lvl2pPr>
            <a:lvl3pPr marL="1828754" lvl="2" indent="-406390" rtl="0">
              <a:spcBef>
                <a:spcPts val="2133"/>
              </a:spcBef>
              <a:spcAft>
                <a:spcPts val="0"/>
              </a:spcAft>
              <a:buSzPts val="1200"/>
              <a:buChar char="•"/>
              <a:defRPr sz="1600" b="1"/>
            </a:lvl3pPr>
            <a:lvl4pPr marL="2438339" lvl="3" indent="-406390" rtl="0">
              <a:spcBef>
                <a:spcPts val="2133"/>
              </a:spcBef>
              <a:spcAft>
                <a:spcPts val="0"/>
              </a:spcAft>
              <a:buSzPts val="1200"/>
              <a:buChar char="•"/>
              <a:defRPr sz="1600" b="1"/>
            </a:lvl4pPr>
            <a:lvl5pPr marL="3047924" lvl="4" indent="-406390" rtl="0">
              <a:spcBef>
                <a:spcPts val="2133"/>
              </a:spcBef>
              <a:spcAft>
                <a:spcPts val="0"/>
              </a:spcAft>
              <a:buSzPts val="1200"/>
              <a:buChar char="•"/>
              <a:defRPr sz="1600" b="1"/>
            </a:lvl5pPr>
            <a:lvl6pPr marL="3657509" lvl="5" indent="-406390" rtl="0">
              <a:spcBef>
                <a:spcPts val="2133"/>
              </a:spcBef>
              <a:spcAft>
                <a:spcPts val="0"/>
              </a:spcAft>
              <a:buSzPts val="1200"/>
              <a:buChar char="•"/>
              <a:defRPr sz="1600" b="1"/>
            </a:lvl6pPr>
            <a:lvl7pPr marL="4267093" lvl="6" indent="-406390" rtl="0">
              <a:spcBef>
                <a:spcPts val="2133"/>
              </a:spcBef>
              <a:spcAft>
                <a:spcPts val="0"/>
              </a:spcAft>
              <a:buSzPts val="1200"/>
              <a:buChar char="•"/>
              <a:defRPr sz="1600" b="1"/>
            </a:lvl7pPr>
            <a:lvl8pPr marL="4876678" lvl="7" indent="-406390" rtl="0">
              <a:spcBef>
                <a:spcPts val="2133"/>
              </a:spcBef>
              <a:spcAft>
                <a:spcPts val="0"/>
              </a:spcAft>
              <a:buSzPts val="1200"/>
              <a:buChar char="•"/>
              <a:defRPr sz="1600" b="1"/>
            </a:lvl8pPr>
            <a:lvl9pPr marL="5486263" lvl="8" indent="-406390" rtl="0">
              <a:spcBef>
                <a:spcPts val="2133"/>
              </a:spcBef>
              <a:spcAft>
                <a:spcPts val="2133"/>
              </a:spcAft>
              <a:buSzPts val="1200"/>
              <a:buChar char="•"/>
              <a:defRPr sz="1600" b="1"/>
            </a:lvl9pPr>
          </a:lstStyle>
          <a:p>
            <a:endParaRPr/>
          </a:p>
        </p:txBody>
      </p:sp>
      <p:sp>
        <p:nvSpPr>
          <p:cNvPr id="681" name="Google Shape;681;p159"/>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682" name="Google Shape;682;p159"/>
          <p:cNvSpPr txBox="1">
            <a:spLocks noGrp="1"/>
          </p:cNvSpPr>
          <p:nvPr>
            <p:ph type="sldNum" idx="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
        <p:nvSpPr>
          <p:cNvPr id="683" name="Google Shape;683;p159"/>
          <p:cNvSpPr txBox="1">
            <a:spLocks noGrp="1"/>
          </p:cNvSpPr>
          <p:nvPr>
            <p:ph type="title" idx="3"/>
          </p:nvPr>
        </p:nvSpPr>
        <p:spPr>
          <a:xfrm>
            <a:off x="415600" y="1600000"/>
            <a:ext cx="3744000" cy="1007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0000"/>
              </a:buClr>
              <a:buSzPts val="1600"/>
              <a:buNone/>
              <a:defRPr sz="2133">
                <a:solidFill>
                  <a:srgbClr val="000000"/>
                </a:solidFill>
              </a:defRPr>
            </a:lvl1pPr>
            <a:lvl2pPr lvl="1" rtl="0">
              <a:spcBef>
                <a:spcPts val="0"/>
              </a:spcBef>
              <a:spcAft>
                <a:spcPts val="0"/>
              </a:spcAft>
              <a:buSzPts val="2400"/>
              <a:buFont typeface="Proxima Nova"/>
              <a:buNone/>
              <a:defRPr sz="3200">
                <a:latin typeface="Proxima Nova"/>
                <a:ea typeface="Proxima Nova"/>
                <a:cs typeface="Proxima Nova"/>
                <a:sym typeface="Proxima Nova"/>
              </a:defRPr>
            </a:lvl2pPr>
            <a:lvl3pPr lvl="2" rtl="0">
              <a:spcBef>
                <a:spcPts val="0"/>
              </a:spcBef>
              <a:spcAft>
                <a:spcPts val="0"/>
              </a:spcAft>
              <a:buSzPts val="2400"/>
              <a:buFont typeface="Proxima Nova"/>
              <a:buNone/>
              <a:defRPr sz="3200">
                <a:latin typeface="Proxima Nova"/>
                <a:ea typeface="Proxima Nova"/>
                <a:cs typeface="Proxima Nova"/>
                <a:sym typeface="Proxima Nova"/>
              </a:defRPr>
            </a:lvl3pPr>
            <a:lvl4pPr lvl="3" rtl="0">
              <a:spcBef>
                <a:spcPts val="0"/>
              </a:spcBef>
              <a:spcAft>
                <a:spcPts val="0"/>
              </a:spcAft>
              <a:buSzPts val="2400"/>
              <a:buFont typeface="Proxima Nova"/>
              <a:buNone/>
              <a:defRPr sz="3200">
                <a:latin typeface="Proxima Nova"/>
                <a:ea typeface="Proxima Nova"/>
                <a:cs typeface="Proxima Nova"/>
                <a:sym typeface="Proxima Nova"/>
              </a:defRPr>
            </a:lvl4pPr>
            <a:lvl5pPr lvl="4" rtl="0">
              <a:spcBef>
                <a:spcPts val="0"/>
              </a:spcBef>
              <a:spcAft>
                <a:spcPts val="0"/>
              </a:spcAft>
              <a:buSzPts val="2400"/>
              <a:buFont typeface="Proxima Nova"/>
              <a:buNone/>
              <a:defRPr sz="3200">
                <a:latin typeface="Proxima Nova"/>
                <a:ea typeface="Proxima Nova"/>
                <a:cs typeface="Proxima Nova"/>
                <a:sym typeface="Proxima Nova"/>
              </a:defRPr>
            </a:lvl5pPr>
            <a:lvl6pPr lvl="5" rtl="0">
              <a:spcBef>
                <a:spcPts val="0"/>
              </a:spcBef>
              <a:spcAft>
                <a:spcPts val="0"/>
              </a:spcAft>
              <a:buSzPts val="2400"/>
              <a:buFont typeface="Proxima Nova"/>
              <a:buNone/>
              <a:defRPr sz="3200">
                <a:latin typeface="Proxima Nova"/>
                <a:ea typeface="Proxima Nova"/>
                <a:cs typeface="Proxima Nova"/>
                <a:sym typeface="Proxima Nova"/>
              </a:defRPr>
            </a:lvl6pPr>
            <a:lvl7pPr lvl="6" rtl="0">
              <a:spcBef>
                <a:spcPts val="0"/>
              </a:spcBef>
              <a:spcAft>
                <a:spcPts val="0"/>
              </a:spcAft>
              <a:buSzPts val="2400"/>
              <a:buFont typeface="Proxima Nova"/>
              <a:buNone/>
              <a:defRPr sz="3200">
                <a:latin typeface="Proxima Nova"/>
                <a:ea typeface="Proxima Nova"/>
                <a:cs typeface="Proxima Nova"/>
                <a:sym typeface="Proxima Nova"/>
              </a:defRPr>
            </a:lvl7pPr>
            <a:lvl8pPr lvl="7" rtl="0">
              <a:spcBef>
                <a:spcPts val="0"/>
              </a:spcBef>
              <a:spcAft>
                <a:spcPts val="0"/>
              </a:spcAft>
              <a:buSzPts val="2400"/>
              <a:buFont typeface="Proxima Nova"/>
              <a:buNone/>
              <a:defRPr sz="3200">
                <a:latin typeface="Proxima Nova"/>
                <a:ea typeface="Proxima Nova"/>
                <a:cs typeface="Proxima Nova"/>
                <a:sym typeface="Proxima Nova"/>
              </a:defRPr>
            </a:lvl8pPr>
            <a:lvl9pPr lvl="8" rtl="0">
              <a:spcBef>
                <a:spcPts val="0"/>
              </a:spcBef>
              <a:spcAft>
                <a:spcPts val="0"/>
              </a:spcAft>
              <a:buSzPts val="2400"/>
              <a:buFont typeface="Proxima Nova"/>
              <a:buNone/>
              <a:defRPr sz="3200">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3086799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84"/>
        <p:cNvGrpSpPr/>
        <p:nvPr/>
      </p:nvGrpSpPr>
      <p:grpSpPr>
        <a:xfrm>
          <a:off x="0" y="0"/>
          <a:ext cx="0" cy="0"/>
          <a:chOff x="0" y="0"/>
          <a:chExt cx="0" cy="0"/>
        </a:xfrm>
      </p:grpSpPr>
      <p:sp>
        <p:nvSpPr>
          <p:cNvPr id="685" name="Google Shape;685;p160"/>
          <p:cNvSpPr txBox="1">
            <a:spLocks noGrp="1"/>
          </p:cNvSpPr>
          <p:nvPr>
            <p:ph type="title"/>
          </p:nvPr>
        </p:nvSpPr>
        <p:spPr>
          <a:xfrm>
            <a:off x="653667" y="600200"/>
            <a:ext cx="10124800" cy="5454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4800"/>
              <a:buNone/>
              <a:defRPr sz="6400">
                <a:solidFill>
                  <a:srgbClr val="000000"/>
                </a:solidFill>
              </a:defRPr>
            </a:lvl1pPr>
            <a:lvl2pPr lvl="1"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2pPr>
            <a:lvl3pPr lvl="2"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3pPr>
            <a:lvl4pPr lvl="3"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4pPr>
            <a:lvl5pPr lvl="4"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5pPr>
            <a:lvl6pPr lvl="5"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6pPr>
            <a:lvl7pPr lvl="6"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7pPr>
            <a:lvl8pPr lvl="7"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8pPr>
            <a:lvl9pPr lvl="8"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9pPr>
          </a:lstStyle>
          <a:p>
            <a:endParaRPr/>
          </a:p>
        </p:txBody>
      </p:sp>
      <p:sp>
        <p:nvSpPr>
          <p:cNvPr id="686" name="Google Shape;686;p160"/>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11078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87"/>
        <p:cNvGrpSpPr/>
        <p:nvPr/>
      </p:nvGrpSpPr>
      <p:grpSpPr>
        <a:xfrm>
          <a:off x="0" y="0"/>
          <a:ext cx="0" cy="0"/>
          <a:chOff x="0" y="0"/>
          <a:chExt cx="0" cy="0"/>
        </a:xfrm>
      </p:grpSpPr>
      <p:sp>
        <p:nvSpPr>
          <p:cNvPr id="688" name="Google Shape;688;p161"/>
          <p:cNvSpPr txBox="1">
            <a:spLocks noGrp="1"/>
          </p:cNvSpPr>
          <p:nvPr>
            <p:ph type="title"/>
          </p:nvPr>
        </p:nvSpPr>
        <p:spPr>
          <a:xfrm>
            <a:off x="653667" y="1008900"/>
            <a:ext cx="10232000" cy="37520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2400"/>
              <a:buFont typeface="Proxima Nova"/>
              <a:buNone/>
              <a:defRPr sz="3200">
                <a:solidFill>
                  <a:srgbClr val="000000"/>
                </a:solidFill>
                <a:latin typeface="Proxima Nova"/>
                <a:ea typeface="Proxima Nova"/>
                <a:cs typeface="Proxima Nova"/>
                <a:sym typeface="Proxima Nova"/>
              </a:defRPr>
            </a:lvl1pPr>
            <a:lvl2pPr lvl="1" rtl="0">
              <a:spcBef>
                <a:spcPts val="0"/>
              </a:spcBef>
              <a:spcAft>
                <a:spcPts val="0"/>
              </a:spcAft>
              <a:buClr>
                <a:srgbClr val="339EDD"/>
              </a:buClr>
              <a:buSzPts val="4800"/>
              <a:buFont typeface="Proxima Nova"/>
              <a:buNone/>
              <a:defRPr sz="6400">
                <a:solidFill>
                  <a:srgbClr val="339EDD"/>
                </a:solidFill>
                <a:latin typeface="Proxima Nova"/>
                <a:ea typeface="Proxima Nova"/>
                <a:cs typeface="Proxima Nova"/>
                <a:sym typeface="Proxima Nova"/>
              </a:defRPr>
            </a:lvl2pPr>
            <a:lvl3pPr lvl="2" rtl="0">
              <a:spcBef>
                <a:spcPts val="0"/>
              </a:spcBef>
              <a:spcAft>
                <a:spcPts val="0"/>
              </a:spcAft>
              <a:buClr>
                <a:srgbClr val="339EDD"/>
              </a:buClr>
              <a:buSzPts val="4800"/>
              <a:buFont typeface="Proxima Nova"/>
              <a:buNone/>
              <a:defRPr sz="6400">
                <a:solidFill>
                  <a:srgbClr val="339EDD"/>
                </a:solidFill>
                <a:latin typeface="Proxima Nova"/>
                <a:ea typeface="Proxima Nova"/>
                <a:cs typeface="Proxima Nova"/>
                <a:sym typeface="Proxima Nova"/>
              </a:defRPr>
            </a:lvl3pPr>
            <a:lvl4pPr lvl="3" rtl="0">
              <a:spcBef>
                <a:spcPts val="0"/>
              </a:spcBef>
              <a:spcAft>
                <a:spcPts val="0"/>
              </a:spcAft>
              <a:buClr>
                <a:srgbClr val="339EDD"/>
              </a:buClr>
              <a:buSzPts val="4800"/>
              <a:buFont typeface="Proxima Nova"/>
              <a:buNone/>
              <a:defRPr sz="6400">
                <a:solidFill>
                  <a:srgbClr val="339EDD"/>
                </a:solidFill>
                <a:latin typeface="Proxima Nova"/>
                <a:ea typeface="Proxima Nova"/>
                <a:cs typeface="Proxima Nova"/>
                <a:sym typeface="Proxima Nova"/>
              </a:defRPr>
            </a:lvl4pPr>
            <a:lvl5pPr lvl="4" rtl="0">
              <a:spcBef>
                <a:spcPts val="0"/>
              </a:spcBef>
              <a:spcAft>
                <a:spcPts val="0"/>
              </a:spcAft>
              <a:buClr>
                <a:srgbClr val="339EDD"/>
              </a:buClr>
              <a:buSzPts val="4800"/>
              <a:buFont typeface="Proxima Nova"/>
              <a:buNone/>
              <a:defRPr sz="6400">
                <a:solidFill>
                  <a:srgbClr val="339EDD"/>
                </a:solidFill>
                <a:latin typeface="Proxima Nova"/>
                <a:ea typeface="Proxima Nova"/>
                <a:cs typeface="Proxima Nova"/>
                <a:sym typeface="Proxima Nova"/>
              </a:defRPr>
            </a:lvl5pPr>
            <a:lvl6pPr lvl="5" rtl="0">
              <a:spcBef>
                <a:spcPts val="0"/>
              </a:spcBef>
              <a:spcAft>
                <a:spcPts val="0"/>
              </a:spcAft>
              <a:buClr>
                <a:srgbClr val="339EDD"/>
              </a:buClr>
              <a:buSzPts val="4800"/>
              <a:buFont typeface="Proxima Nova"/>
              <a:buNone/>
              <a:defRPr sz="6400">
                <a:solidFill>
                  <a:srgbClr val="339EDD"/>
                </a:solidFill>
                <a:latin typeface="Proxima Nova"/>
                <a:ea typeface="Proxima Nova"/>
                <a:cs typeface="Proxima Nova"/>
                <a:sym typeface="Proxima Nova"/>
              </a:defRPr>
            </a:lvl6pPr>
            <a:lvl7pPr lvl="6" rtl="0">
              <a:spcBef>
                <a:spcPts val="0"/>
              </a:spcBef>
              <a:spcAft>
                <a:spcPts val="0"/>
              </a:spcAft>
              <a:buClr>
                <a:srgbClr val="339EDD"/>
              </a:buClr>
              <a:buSzPts val="4800"/>
              <a:buFont typeface="Proxima Nova"/>
              <a:buNone/>
              <a:defRPr sz="6400">
                <a:solidFill>
                  <a:srgbClr val="339EDD"/>
                </a:solidFill>
                <a:latin typeface="Proxima Nova"/>
                <a:ea typeface="Proxima Nova"/>
                <a:cs typeface="Proxima Nova"/>
                <a:sym typeface="Proxima Nova"/>
              </a:defRPr>
            </a:lvl7pPr>
            <a:lvl8pPr lvl="7" rtl="0">
              <a:spcBef>
                <a:spcPts val="0"/>
              </a:spcBef>
              <a:spcAft>
                <a:spcPts val="0"/>
              </a:spcAft>
              <a:buClr>
                <a:srgbClr val="339EDD"/>
              </a:buClr>
              <a:buSzPts val="4800"/>
              <a:buFont typeface="Proxima Nova"/>
              <a:buNone/>
              <a:defRPr sz="6400">
                <a:solidFill>
                  <a:srgbClr val="339EDD"/>
                </a:solidFill>
                <a:latin typeface="Proxima Nova"/>
                <a:ea typeface="Proxima Nova"/>
                <a:cs typeface="Proxima Nova"/>
                <a:sym typeface="Proxima Nova"/>
              </a:defRPr>
            </a:lvl8pPr>
            <a:lvl9pPr lvl="8" rtl="0">
              <a:spcBef>
                <a:spcPts val="0"/>
              </a:spcBef>
              <a:spcAft>
                <a:spcPts val="0"/>
              </a:spcAft>
              <a:buClr>
                <a:srgbClr val="339EDD"/>
              </a:buClr>
              <a:buSzPts val="4800"/>
              <a:buFont typeface="Proxima Nova"/>
              <a:buNone/>
              <a:defRPr sz="6400">
                <a:solidFill>
                  <a:srgbClr val="339EDD"/>
                </a:solidFill>
                <a:latin typeface="Proxima Nova"/>
                <a:ea typeface="Proxima Nova"/>
                <a:cs typeface="Proxima Nova"/>
                <a:sym typeface="Proxima Nova"/>
              </a:defRPr>
            </a:lvl9pPr>
          </a:lstStyle>
          <a:p>
            <a:endParaRPr/>
          </a:p>
        </p:txBody>
      </p:sp>
      <p:sp>
        <p:nvSpPr>
          <p:cNvPr id="689" name="Google Shape;689;p161"/>
          <p:cNvSpPr txBox="1">
            <a:spLocks noGrp="1"/>
          </p:cNvSpPr>
          <p:nvPr>
            <p:ph type="subTitle" idx="1"/>
          </p:nvPr>
        </p:nvSpPr>
        <p:spPr>
          <a:xfrm>
            <a:off x="1179867" y="5091800"/>
            <a:ext cx="9179600" cy="112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i="1"/>
            </a:lvl1pPr>
            <a:lvl2pPr lvl="1" rtl="0">
              <a:spcBef>
                <a:spcPts val="2133"/>
              </a:spcBef>
              <a:spcAft>
                <a:spcPts val="0"/>
              </a:spcAft>
              <a:buNone/>
              <a:defRPr sz="4000">
                <a:latin typeface="Proxima Nova"/>
                <a:ea typeface="Proxima Nova"/>
                <a:cs typeface="Proxima Nova"/>
                <a:sym typeface="Proxima Nova"/>
              </a:defRPr>
            </a:lvl2pPr>
            <a:lvl3pPr lvl="2" rtl="0">
              <a:spcBef>
                <a:spcPts val="2133"/>
              </a:spcBef>
              <a:spcAft>
                <a:spcPts val="0"/>
              </a:spcAft>
              <a:buNone/>
              <a:defRPr sz="4000">
                <a:latin typeface="Proxima Nova"/>
                <a:ea typeface="Proxima Nova"/>
                <a:cs typeface="Proxima Nova"/>
                <a:sym typeface="Proxima Nova"/>
              </a:defRPr>
            </a:lvl3pPr>
            <a:lvl4pPr lvl="3" rtl="0">
              <a:spcBef>
                <a:spcPts val="2133"/>
              </a:spcBef>
              <a:spcAft>
                <a:spcPts val="0"/>
              </a:spcAft>
              <a:buNone/>
              <a:defRPr sz="4000">
                <a:latin typeface="Proxima Nova"/>
                <a:ea typeface="Proxima Nova"/>
                <a:cs typeface="Proxima Nova"/>
                <a:sym typeface="Proxima Nova"/>
              </a:defRPr>
            </a:lvl4pPr>
            <a:lvl5pPr lvl="4" rtl="0">
              <a:spcBef>
                <a:spcPts val="2133"/>
              </a:spcBef>
              <a:spcAft>
                <a:spcPts val="0"/>
              </a:spcAft>
              <a:buNone/>
              <a:defRPr sz="4000">
                <a:latin typeface="Proxima Nova"/>
                <a:ea typeface="Proxima Nova"/>
                <a:cs typeface="Proxima Nova"/>
                <a:sym typeface="Proxima Nova"/>
              </a:defRPr>
            </a:lvl5pPr>
            <a:lvl6pPr lvl="5" rtl="0">
              <a:spcBef>
                <a:spcPts val="2133"/>
              </a:spcBef>
              <a:spcAft>
                <a:spcPts val="0"/>
              </a:spcAft>
              <a:buNone/>
              <a:defRPr sz="4000">
                <a:latin typeface="Proxima Nova"/>
                <a:ea typeface="Proxima Nova"/>
                <a:cs typeface="Proxima Nova"/>
                <a:sym typeface="Proxima Nova"/>
              </a:defRPr>
            </a:lvl6pPr>
            <a:lvl7pPr lvl="6" rtl="0">
              <a:spcBef>
                <a:spcPts val="2133"/>
              </a:spcBef>
              <a:spcAft>
                <a:spcPts val="0"/>
              </a:spcAft>
              <a:buNone/>
              <a:defRPr sz="4000">
                <a:latin typeface="Proxima Nova"/>
                <a:ea typeface="Proxima Nova"/>
                <a:cs typeface="Proxima Nova"/>
                <a:sym typeface="Proxima Nova"/>
              </a:defRPr>
            </a:lvl7pPr>
            <a:lvl8pPr lvl="7" rtl="0">
              <a:spcBef>
                <a:spcPts val="2133"/>
              </a:spcBef>
              <a:spcAft>
                <a:spcPts val="0"/>
              </a:spcAft>
              <a:buNone/>
              <a:defRPr sz="4000">
                <a:latin typeface="Proxima Nova"/>
                <a:ea typeface="Proxima Nova"/>
                <a:cs typeface="Proxima Nova"/>
                <a:sym typeface="Proxima Nova"/>
              </a:defRPr>
            </a:lvl8pPr>
            <a:lvl9pPr lvl="8" rtl="0">
              <a:spcBef>
                <a:spcPts val="2133"/>
              </a:spcBef>
              <a:spcAft>
                <a:spcPts val="2133"/>
              </a:spcAft>
              <a:buNone/>
              <a:defRPr sz="4000">
                <a:latin typeface="Proxima Nova"/>
                <a:ea typeface="Proxima Nova"/>
                <a:cs typeface="Proxima Nova"/>
                <a:sym typeface="Proxima Nova"/>
              </a:defRPr>
            </a:lvl9pPr>
          </a:lstStyle>
          <a:p>
            <a:endParaRPr/>
          </a:p>
        </p:txBody>
      </p:sp>
      <p:sp>
        <p:nvSpPr>
          <p:cNvPr id="690" name="Google Shape;690;p161"/>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691" name="Google Shape;691;p161"/>
          <p:cNvSpPr txBox="1">
            <a:spLocks noGrp="1"/>
          </p:cNvSpPr>
          <p:nvPr>
            <p:ph type="sldNum" idx="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024897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92"/>
        <p:cNvGrpSpPr/>
        <p:nvPr/>
      </p:nvGrpSpPr>
      <p:grpSpPr>
        <a:xfrm>
          <a:off x="0" y="0"/>
          <a:ext cx="0" cy="0"/>
          <a:chOff x="0" y="0"/>
          <a:chExt cx="0" cy="0"/>
        </a:xfrm>
      </p:grpSpPr>
      <p:sp>
        <p:nvSpPr>
          <p:cNvPr id="693" name="Google Shape;693;p162"/>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rtl="0">
              <a:lnSpc>
                <a:spcPct val="100000"/>
              </a:lnSpc>
              <a:spcBef>
                <a:spcPts val="0"/>
              </a:spcBef>
              <a:spcAft>
                <a:spcPts val="0"/>
              </a:spcAft>
              <a:buSzPts val="1600"/>
              <a:buNone/>
              <a:defRPr/>
            </a:lvl1pPr>
          </a:lstStyle>
          <a:p>
            <a:endParaRPr/>
          </a:p>
        </p:txBody>
      </p:sp>
      <p:pic>
        <p:nvPicPr>
          <p:cNvPr id="694" name="Google Shape;694;p162" descr="CfA_logo_lg.png"/>
          <p:cNvPicPr preferRelativeResize="0"/>
          <p:nvPr/>
        </p:nvPicPr>
        <p:blipFill>
          <a:blip r:embed="rId2">
            <a:alphaModFix/>
          </a:blip>
          <a:stretch>
            <a:fillRect/>
          </a:stretch>
        </p:blipFill>
        <p:spPr>
          <a:xfrm>
            <a:off x="10885601" y="6218933"/>
            <a:ext cx="1057735" cy="424499"/>
          </a:xfrm>
          <a:prstGeom prst="rect">
            <a:avLst/>
          </a:prstGeom>
          <a:noFill/>
          <a:ln>
            <a:noFill/>
          </a:ln>
        </p:spPr>
      </p:pic>
      <p:sp>
        <p:nvSpPr>
          <p:cNvPr id="695" name="Google Shape;695;p162"/>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113126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96"/>
        <p:cNvGrpSpPr/>
        <p:nvPr/>
      </p:nvGrpSpPr>
      <p:grpSpPr>
        <a:xfrm>
          <a:off x="0" y="0"/>
          <a:ext cx="0" cy="0"/>
          <a:chOff x="0" y="0"/>
          <a:chExt cx="0" cy="0"/>
        </a:xfrm>
      </p:grpSpPr>
      <p:sp>
        <p:nvSpPr>
          <p:cNvPr id="697" name="Google Shape;697;p163"/>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8" name="Google Shape;698;p163"/>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2133"/>
              </a:spcBef>
              <a:spcAft>
                <a:spcPts val="0"/>
              </a:spcAft>
              <a:buSzPts val="1600"/>
              <a:buChar char="•"/>
              <a:defRPr/>
            </a:lvl2pPr>
            <a:lvl3pPr marL="1828754" lvl="2" indent="-440256" algn="ctr" rtl="0">
              <a:spcBef>
                <a:spcPts val="2133"/>
              </a:spcBef>
              <a:spcAft>
                <a:spcPts val="0"/>
              </a:spcAft>
              <a:buSzPts val="1600"/>
              <a:buChar char="•"/>
              <a:defRPr/>
            </a:lvl3pPr>
            <a:lvl4pPr marL="2438339" lvl="3" indent="-440256" algn="ctr" rtl="0">
              <a:spcBef>
                <a:spcPts val="2133"/>
              </a:spcBef>
              <a:spcAft>
                <a:spcPts val="0"/>
              </a:spcAft>
              <a:buSzPts val="1600"/>
              <a:buChar char="•"/>
              <a:defRPr/>
            </a:lvl4pPr>
            <a:lvl5pPr marL="3047924" lvl="4" indent="-440256" algn="ctr" rtl="0">
              <a:spcBef>
                <a:spcPts val="2133"/>
              </a:spcBef>
              <a:spcAft>
                <a:spcPts val="0"/>
              </a:spcAft>
              <a:buSzPts val="1600"/>
              <a:buChar char="•"/>
              <a:defRPr/>
            </a:lvl5pPr>
            <a:lvl6pPr marL="3657509" lvl="5" indent="-440256" algn="ctr" rtl="0">
              <a:spcBef>
                <a:spcPts val="2133"/>
              </a:spcBef>
              <a:spcAft>
                <a:spcPts val="0"/>
              </a:spcAft>
              <a:buSzPts val="1600"/>
              <a:buChar char="•"/>
              <a:defRPr/>
            </a:lvl6pPr>
            <a:lvl7pPr marL="4267093" lvl="6" indent="-440256" algn="ctr" rtl="0">
              <a:spcBef>
                <a:spcPts val="2133"/>
              </a:spcBef>
              <a:spcAft>
                <a:spcPts val="0"/>
              </a:spcAft>
              <a:buSzPts val="1600"/>
              <a:buChar char="•"/>
              <a:defRPr/>
            </a:lvl7pPr>
            <a:lvl8pPr marL="4876678" lvl="7" indent="-440256" algn="ctr" rtl="0">
              <a:spcBef>
                <a:spcPts val="2133"/>
              </a:spcBef>
              <a:spcAft>
                <a:spcPts val="0"/>
              </a:spcAft>
              <a:buSzPts val="1600"/>
              <a:buChar char="•"/>
              <a:defRPr/>
            </a:lvl8pPr>
            <a:lvl9pPr marL="5486263" lvl="8" indent="-440256" algn="ctr" rtl="0">
              <a:spcBef>
                <a:spcPts val="2133"/>
              </a:spcBef>
              <a:spcAft>
                <a:spcPts val="2133"/>
              </a:spcAft>
              <a:buSzPts val="1600"/>
              <a:buChar char="•"/>
              <a:defRPr/>
            </a:lvl9pPr>
          </a:lstStyle>
          <a:p>
            <a:endParaRPr/>
          </a:p>
        </p:txBody>
      </p:sp>
      <p:pic>
        <p:nvPicPr>
          <p:cNvPr id="699" name="Google Shape;699;p163" descr="CfA_logo_lg.png"/>
          <p:cNvPicPr preferRelativeResize="0"/>
          <p:nvPr/>
        </p:nvPicPr>
        <p:blipFill>
          <a:blip r:embed="rId2">
            <a:alphaModFix/>
          </a:blip>
          <a:stretch>
            <a:fillRect/>
          </a:stretch>
        </p:blipFill>
        <p:spPr>
          <a:xfrm>
            <a:off x="10885601" y="6218933"/>
            <a:ext cx="1057735" cy="424499"/>
          </a:xfrm>
          <a:prstGeom prst="rect">
            <a:avLst/>
          </a:prstGeom>
          <a:noFill/>
          <a:ln>
            <a:noFill/>
          </a:ln>
        </p:spPr>
      </p:pic>
      <p:sp>
        <p:nvSpPr>
          <p:cNvPr id="700" name="Google Shape;700;p163"/>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701" name="Google Shape;701;p163"/>
          <p:cNvSpPr txBox="1">
            <a:spLocks noGrp="1"/>
          </p:cNvSpPr>
          <p:nvPr>
            <p:ph type="sldNum" idx="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03788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02"/>
        <p:cNvGrpSpPr/>
        <p:nvPr/>
      </p:nvGrpSpPr>
      <p:grpSpPr>
        <a:xfrm>
          <a:off x="0" y="0"/>
          <a:ext cx="0" cy="0"/>
          <a:chOff x="0" y="0"/>
          <a:chExt cx="0" cy="0"/>
        </a:xfrm>
      </p:grpSpPr>
      <p:pic>
        <p:nvPicPr>
          <p:cNvPr id="703" name="Google Shape;703;p164" descr="CfA_logo_lg.png"/>
          <p:cNvPicPr preferRelativeResize="0"/>
          <p:nvPr/>
        </p:nvPicPr>
        <p:blipFill>
          <a:blip r:embed="rId2">
            <a:alphaModFix/>
          </a:blip>
          <a:stretch>
            <a:fillRect/>
          </a:stretch>
        </p:blipFill>
        <p:spPr>
          <a:xfrm>
            <a:off x="10885601" y="6218933"/>
            <a:ext cx="1057735" cy="424499"/>
          </a:xfrm>
          <a:prstGeom prst="rect">
            <a:avLst/>
          </a:prstGeom>
          <a:noFill/>
          <a:ln>
            <a:noFill/>
          </a:ln>
        </p:spPr>
      </p:pic>
      <p:sp>
        <p:nvSpPr>
          <p:cNvPr id="704" name="Google Shape;704;p164"/>
          <p:cNvSpPr txBox="1"/>
          <p:nvPr/>
        </p:nvSpPr>
        <p:spPr>
          <a:xfrm>
            <a:off x="7494300" y="6304300"/>
            <a:ext cx="3307200" cy="471200"/>
          </a:xfrm>
          <a:prstGeom prst="rect">
            <a:avLst/>
          </a:prstGeom>
          <a:noFill/>
          <a:ln>
            <a:noFill/>
          </a:ln>
        </p:spPr>
        <p:txBody>
          <a:bodyPr spcFirstLastPara="1" wrap="square" lIns="121900" tIns="121900" rIns="121900" bIns="121900" anchor="b" anchorCtr="0">
            <a:noAutofit/>
          </a:bodyPr>
          <a:lstStyle/>
          <a:p>
            <a:pPr marL="0" lvl="0" indent="0" algn="r" rtl="0">
              <a:spcBef>
                <a:spcPts val="0"/>
              </a:spcBef>
              <a:spcAft>
                <a:spcPts val="0"/>
              </a:spcAft>
              <a:buNone/>
            </a:pPr>
            <a:endParaRPr sz="1333" b="1">
              <a:solidFill>
                <a:srgbClr val="FFFFFF"/>
              </a:solidFill>
              <a:highlight>
                <a:srgbClr val="CF1B41"/>
              </a:highlight>
              <a:latin typeface="Proxima Nova"/>
              <a:ea typeface="Proxima Nova"/>
              <a:cs typeface="Proxima Nova"/>
              <a:sym typeface="Proxima Nova"/>
            </a:endParaRPr>
          </a:p>
        </p:txBody>
      </p:sp>
      <p:sp>
        <p:nvSpPr>
          <p:cNvPr id="705" name="Google Shape;705;p164"/>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706" name="Google Shape;706;p164"/>
          <p:cNvSpPr txBox="1">
            <a:spLocks noGrp="1"/>
          </p:cNvSpPr>
          <p:nvPr>
            <p:ph type="sldNum" idx="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995899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7"/>
        <p:cNvGrpSpPr/>
        <p:nvPr/>
      </p:nvGrpSpPr>
      <p:grpSpPr>
        <a:xfrm>
          <a:off x="0" y="0"/>
          <a:ext cx="0" cy="0"/>
          <a:chOff x="0" y="0"/>
          <a:chExt cx="0" cy="0"/>
        </a:xfrm>
      </p:grpSpPr>
      <p:sp>
        <p:nvSpPr>
          <p:cNvPr id="708" name="Google Shape;708;p165"/>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09" name="Google Shape;709;p165"/>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070494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1">
  <p:cSld name="One column text 1">
    <p:spTree>
      <p:nvGrpSpPr>
        <p:cNvPr id="1" name="Shape 710"/>
        <p:cNvGrpSpPr/>
        <p:nvPr/>
      </p:nvGrpSpPr>
      <p:grpSpPr>
        <a:xfrm>
          <a:off x="0" y="0"/>
          <a:ext cx="0" cy="0"/>
          <a:chOff x="0" y="0"/>
          <a:chExt cx="0" cy="0"/>
        </a:xfrm>
      </p:grpSpPr>
      <p:sp>
        <p:nvSpPr>
          <p:cNvPr id="711" name="Google Shape;711;p166"/>
          <p:cNvSpPr/>
          <p:nvPr/>
        </p:nvSpPr>
        <p:spPr>
          <a:xfrm>
            <a:off x="0" y="0"/>
            <a:ext cx="6096000" cy="6858000"/>
          </a:xfrm>
          <a:prstGeom prst="rect">
            <a:avLst/>
          </a:prstGeom>
          <a:solidFill>
            <a:srgbClr val="C6F9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2" name="Google Shape;712;p166"/>
          <p:cNvSpPr txBox="1">
            <a:spLocks noGrp="1"/>
          </p:cNvSpPr>
          <p:nvPr>
            <p:ph type="title"/>
          </p:nvPr>
        </p:nvSpPr>
        <p:spPr>
          <a:xfrm>
            <a:off x="415600" y="2925200"/>
            <a:ext cx="48096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highlight>
                  <a:srgbClr val="FFFFFF"/>
                </a:highlight>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13" name="Google Shape;713;p166"/>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616794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714"/>
        <p:cNvGrpSpPr/>
        <p:nvPr/>
      </p:nvGrpSpPr>
      <p:grpSpPr>
        <a:xfrm>
          <a:off x="0" y="0"/>
          <a:ext cx="0" cy="0"/>
          <a:chOff x="0" y="0"/>
          <a:chExt cx="0" cy="0"/>
        </a:xfrm>
      </p:grpSpPr>
      <p:sp>
        <p:nvSpPr>
          <p:cNvPr id="715" name="Google Shape;715;p167"/>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164163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1">
  <p:cSld name="Main point 1">
    <p:bg>
      <p:bgPr>
        <a:solidFill>
          <a:srgbClr val="F5F5F6"/>
        </a:solidFill>
        <a:effectLst/>
      </p:bgPr>
    </p:bg>
    <p:spTree>
      <p:nvGrpSpPr>
        <p:cNvPr id="1" name="Shape 716"/>
        <p:cNvGrpSpPr/>
        <p:nvPr/>
      </p:nvGrpSpPr>
      <p:grpSpPr>
        <a:xfrm>
          <a:off x="0" y="0"/>
          <a:ext cx="0" cy="0"/>
          <a:chOff x="0" y="0"/>
          <a:chExt cx="0" cy="0"/>
        </a:xfrm>
      </p:grpSpPr>
      <p:sp>
        <p:nvSpPr>
          <p:cNvPr id="717" name="Google Shape;717;p168"/>
          <p:cNvSpPr txBox="1">
            <a:spLocks noGrp="1"/>
          </p:cNvSpPr>
          <p:nvPr>
            <p:ph type="title"/>
          </p:nvPr>
        </p:nvSpPr>
        <p:spPr>
          <a:xfrm>
            <a:off x="774600" y="600200"/>
            <a:ext cx="10642800" cy="54544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Clr>
                <a:srgbClr val="000000"/>
              </a:buClr>
              <a:buSzPts val="3000"/>
              <a:buFont typeface="IBM Plex Sans Medium"/>
              <a:buNone/>
              <a:defRPr sz="4000">
                <a:solidFill>
                  <a:srgbClr val="000000"/>
                </a:solidFill>
                <a:latin typeface="IBM Plex Sans Medium"/>
                <a:ea typeface="IBM Plex Sans Medium"/>
                <a:cs typeface="IBM Plex Sans Medium"/>
                <a:sym typeface="IBM Plex Sans Medium"/>
              </a:defRPr>
            </a:lvl1pPr>
            <a:lvl2pPr lvl="1" rtl="0">
              <a:spcBef>
                <a:spcPts val="0"/>
              </a:spcBef>
              <a:spcAft>
                <a:spcPts val="0"/>
              </a:spcAft>
              <a:buClr>
                <a:srgbClr val="000000"/>
              </a:buClr>
              <a:buSzPts val="4800"/>
              <a:buNone/>
              <a:defRPr sz="6400">
                <a:solidFill>
                  <a:srgbClr val="000000"/>
                </a:solidFill>
              </a:defRPr>
            </a:lvl2pPr>
            <a:lvl3pPr lvl="2" rtl="0">
              <a:spcBef>
                <a:spcPts val="0"/>
              </a:spcBef>
              <a:spcAft>
                <a:spcPts val="0"/>
              </a:spcAft>
              <a:buClr>
                <a:srgbClr val="000000"/>
              </a:buClr>
              <a:buSzPts val="4800"/>
              <a:buNone/>
              <a:defRPr sz="6400">
                <a:solidFill>
                  <a:srgbClr val="000000"/>
                </a:solidFill>
              </a:defRPr>
            </a:lvl3pPr>
            <a:lvl4pPr lvl="3" rtl="0">
              <a:spcBef>
                <a:spcPts val="0"/>
              </a:spcBef>
              <a:spcAft>
                <a:spcPts val="0"/>
              </a:spcAft>
              <a:buClr>
                <a:srgbClr val="000000"/>
              </a:buClr>
              <a:buSzPts val="4800"/>
              <a:buNone/>
              <a:defRPr sz="6400">
                <a:solidFill>
                  <a:srgbClr val="000000"/>
                </a:solidFill>
              </a:defRPr>
            </a:lvl4pPr>
            <a:lvl5pPr lvl="4" rtl="0">
              <a:spcBef>
                <a:spcPts val="0"/>
              </a:spcBef>
              <a:spcAft>
                <a:spcPts val="0"/>
              </a:spcAft>
              <a:buClr>
                <a:srgbClr val="000000"/>
              </a:buClr>
              <a:buSzPts val="4800"/>
              <a:buNone/>
              <a:defRPr sz="6400">
                <a:solidFill>
                  <a:srgbClr val="000000"/>
                </a:solidFill>
              </a:defRPr>
            </a:lvl5pPr>
            <a:lvl6pPr lvl="5" rtl="0">
              <a:spcBef>
                <a:spcPts val="0"/>
              </a:spcBef>
              <a:spcAft>
                <a:spcPts val="0"/>
              </a:spcAft>
              <a:buClr>
                <a:srgbClr val="000000"/>
              </a:buClr>
              <a:buSzPts val="4800"/>
              <a:buNone/>
              <a:defRPr sz="6400">
                <a:solidFill>
                  <a:srgbClr val="000000"/>
                </a:solidFill>
              </a:defRPr>
            </a:lvl6pPr>
            <a:lvl7pPr lvl="6" rtl="0">
              <a:spcBef>
                <a:spcPts val="0"/>
              </a:spcBef>
              <a:spcAft>
                <a:spcPts val="0"/>
              </a:spcAft>
              <a:buClr>
                <a:srgbClr val="000000"/>
              </a:buClr>
              <a:buSzPts val="4800"/>
              <a:buNone/>
              <a:defRPr sz="6400">
                <a:solidFill>
                  <a:srgbClr val="000000"/>
                </a:solidFill>
              </a:defRPr>
            </a:lvl7pPr>
            <a:lvl8pPr lvl="7" rtl="0">
              <a:spcBef>
                <a:spcPts val="0"/>
              </a:spcBef>
              <a:spcAft>
                <a:spcPts val="0"/>
              </a:spcAft>
              <a:buClr>
                <a:srgbClr val="000000"/>
              </a:buClr>
              <a:buSzPts val="4800"/>
              <a:buNone/>
              <a:defRPr sz="6400">
                <a:solidFill>
                  <a:srgbClr val="000000"/>
                </a:solidFill>
              </a:defRPr>
            </a:lvl8pPr>
            <a:lvl9pPr lvl="8" rtl="0">
              <a:spcBef>
                <a:spcPts val="0"/>
              </a:spcBef>
              <a:spcAft>
                <a:spcPts val="0"/>
              </a:spcAft>
              <a:buClr>
                <a:srgbClr val="000000"/>
              </a:buClr>
              <a:buSzPts val="4800"/>
              <a:buNone/>
              <a:defRPr sz="6400">
                <a:solidFill>
                  <a:srgbClr val="000000"/>
                </a:solidFill>
              </a:defRPr>
            </a:lvl9pPr>
          </a:lstStyle>
          <a:p>
            <a:endParaRPr/>
          </a:p>
        </p:txBody>
      </p:sp>
      <p:sp>
        <p:nvSpPr>
          <p:cNvPr id="718" name="Google Shape;718;p168"/>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09658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0" y="1068782"/>
            <a:ext cx="5497864" cy="2387600"/>
          </a:xfrm>
          <a:prstGeom prst="rect">
            <a:avLst/>
          </a:prstGeom>
        </p:spPr>
        <p:txBody>
          <a:bodyPr anchor="b"/>
          <a:lstStyle>
            <a:lvl1pPr algn="l">
              <a:defRPr sz="3300" baseline="0">
                <a:latin typeface="+mj-lt"/>
              </a:defRPr>
            </a:lvl1pPr>
          </a:lstStyle>
          <a:p>
            <a:r>
              <a:rPr lang="en-US"/>
              <a:t>TITLE OF THE POWERPOINT</a:t>
            </a:r>
          </a:p>
        </p:txBody>
      </p:sp>
      <p:sp>
        <p:nvSpPr>
          <p:cNvPr id="3" name="Subtitle 2"/>
          <p:cNvSpPr>
            <a:spLocks noGrp="1"/>
          </p:cNvSpPr>
          <p:nvPr>
            <p:ph type="subTitle" idx="1"/>
          </p:nvPr>
        </p:nvSpPr>
        <p:spPr>
          <a:xfrm>
            <a:off x="838200" y="3521118"/>
            <a:ext cx="5497864" cy="889042"/>
          </a:xfrm>
          <a:prstGeom prst="rect">
            <a:avLst/>
          </a:prstGeom>
        </p:spPr>
        <p:txBody>
          <a:bodyPr/>
          <a:lstStyle>
            <a:lvl1pPr marL="0" indent="0" algn="l">
              <a:buNone/>
              <a:defRPr sz="1500">
                <a:solidFill>
                  <a:schemeClr val="tx1"/>
                </a:solidFill>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p>
        </p:txBody>
      </p:sp>
      <p:sp>
        <p:nvSpPr>
          <p:cNvPr id="7" name="Rectangle 6"/>
          <p:cNvSpPr/>
          <p:nvPr userDrawn="1"/>
        </p:nvSpPr>
        <p:spPr>
          <a:xfrm>
            <a:off x="9715838" y="5734394"/>
            <a:ext cx="2476163" cy="111670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9" name="Text Placeholder 2"/>
          <p:cNvSpPr>
            <a:spLocks noGrp="1"/>
          </p:cNvSpPr>
          <p:nvPr>
            <p:ph type="body" idx="10" hasCustomPrompt="1"/>
          </p:nvPr>
        </p:nvSpPr>
        <p:spPr>
          <a:xfrm>
            <a:off x="8593741" y="1068782"/>
            <a:ext cx="2681835" cy="3341378"/>
          </a:xfrm>
          <a:prstGeom prst="rect">
            <a:avLst/>
          </a:prstGeom>
        </p:spPr>
        <p:txBody>
          <a:bodyPr/>
          <a:lstStyle>
            <a:lvl1pPr marL="0" indent="0" algn="r">
              <a:buNone/>
              <a:defRPr sz="1500" baseline="0">
                <a:solidFill>
                  <a:schemeClr val="tx1">
                    <a:tint val="75000"/>
                  </a:schemeClr>
                </a:solidFill>
              </a:defRPr>
            </a:lvl1pPr>
            <a:lvl2pPr marL="342882" indent="0">
              <a:buNone/>
              <a:defRPr sz="1500">
                <a:solidFill>
                  <a:schemeClr val="tx1">
                    <a:tint val="75000"/>
                  </a:schemeClr>
                </a:solidFill>
              </a:defRPr>
            </a:lvl2pPr>
            <a:lvl3pPr marL="685765" indent="0">
              <a:buNone/>
              <a:defRPr sz="1350">
                <a:solidFill>
                  <a:schemeClr val="tx1">
                    <a:tint val="75000"/>
                  </a:schemeClr>
                </a:solidFill>
              </a:defRPr>
            </a:lvl3pPr>
            <a:lvl4pPr marL="1028647" indent="0">
              <a:buNone/>
              <a:defRPr sz="1200">
                <a:solidFill>
                  <a:schemeClr val="tx1">
                    <a:tint val="75000"/>
                  </a:schemeClr>
                </a:solidFill>
              </a:defRPr>
            </a:lvl4pPr>
            <a:lvl5pPr marL="1371530" indent="0">
              <a:buNone/>
              <a:defRPr sz="1200">
                <a:solidFill>
                  <a:schemeClr val="tx1">
                    <a:tint val="75000"/>
                  </a:schemeClr>
                </a:solidFill>
              </a:defRPr>
            </a:lvl5pPr>
            <a:lvl6pPr marL="1714412" indent="0">
              <a:buNone/>
              <a:defRPr sz="1200">
                <a:solidFill>
                  <a:schemeClr val="tx1">
                    <a:tint val="75000"/>
                  </a:schemeClr>
                </a:solidFill>
              </a:defRPr>
            </a:lvl6pPr>
            <a:lvl7pPr marL="2057295" indent="0">
              <a:buNone/>
              <a:defRPr sz="1200">
                <a:solidFill>
                  <a:schemeClr val="tx1">
                    <a:tint val="75000"/>
                  </a:schemeClr>
                </a:solidFill>
              </a:defRPr>
            </a:lvl7pPr>
            <a:lvl8pPr marL="2400177" indent="0">
              <a:buNone/>
              <a:defRPr sz="1200">
                <a:solidFill>
                  <a:schemeClr val="tx1">
                    <a:tint val="75000"/>
                  </a:schemeClr>
                </a:solidFill>
              </a:defRPr>
            </a:lvl8pPr>
            <a:lvl9pPr marL="2743060" indent="0">
              <a:buNone/>
              <a:defRPr sz="1200">
                <a:solidFill>
                  <a:schemeClr val="tx1">
                    <a:tint val="75000"/>
                  </a:schemeClr>
                </a:solidFill>
              </a:defRPr>
            </a:lvl9pPr>
          </a:lstStyle>
          <a:p>
            <a:pPr lvl="0"/>
            <a:r>
              <a:rPr lang="en-US"/>
              <a:t>Presenter</a:t>
            </a:r>
          </a:p>
          <a:p>
            <a:pPr lvl="0"/>
            <a:r>
              <a:rPr lang="en-US"/>
              <a:t>Organization</a:t>
            </a:r>
          </a:p>
          <a:p>
            <a:pPr lvl="0"/>
            <a:endParaRPr lang="en-US"/>
          </a:p>
          <a:p>
            <a:pPr lvl="0"/>
            <a:r>
              <a:rPr lang="en-US"/>
              <a:t>Presenter</a:t>
            </a:r>
          </a:p>
          <a:p>
            <a:pPr lvl="0"/>
            <a:r>
              <a:rPr lang="en-US"/>
              <a:t>Organization</a:t>
            </a:r>
          </a:p>
          <a:p>
            <a:pPr lvl="0"/>
            <a:endParaRPr lang="en-US"/>
          </a:p>
          <a:p>
            <a:pPr lvl="0"/>
            <a:r>
              <a:rPr lang="en-US"/>
              <a:t>Presenter</a:t>
            </a:r>
          </a:p>
          <a:p>
            <a:pPr lvl="0"/>
            <a:r>
              <a:rPr lang="en-US"/>
              <a:t>Organization</a:t>
            </a:r>
          </a:p>
          <a:p>
            <a:pPr lvl="0"/>
            <a:endParaRPr lang="en-US"/>
          </a:p>
        </p:txBody>
      </p:sp>
      <p:sp>
        <p:nvSpPr>
          <p:cNvPr id="10" name="Text Placeholder 2"/>
          <p:cNvSpPr>
            <a:spLocks noGrp="1"/>
          </p:cNvSpPr>
          <p:nvPr>
            <p:ph type="body" idx="11" hasCustomPrompt="1"/>
          </p:nvPr>
        </p:nvSpPr>
        <p:spPr>
          <a:xfrm>
            <a:off x="838200" y="5588738"/>
            <a:ext cx="5497864" cy="477431"/>
          </a:xfrm>
          <a:prstGeom prst="rect">
            <a:avLst/>
          </a:prstGeom>
        </p:spPr>
        <p:txBody>
          <a:bodyPr/>
          <a:lstStyle>
            <a:lvl1pPr marL="0" indent="0">
              <a:buNone/>
              <a:defRPr sz="1800" baseline="0">
                <a:solidFill>
                  <a:schemeClr val="tx1">
                    <a:tint val="75000"/>
                  </a:schemeClr>
                </a:solidFill>
              </a:defRPr>
            </a:lvl1pPr>
            <a:lvl2pPr marL="342882" indent="0">
              <a:buNone/>
              <a:defRPr sz="1500">
                <a:solidFill>
                  <a:schemeClr val="tx1">
                    <a:tint val="75000"/>
                  </a:schemeClr>
                </a:solidFill>
              </a:defRPr>
            </a:lvl2pPr>
            <a:lvl3pPr marL="685765" indent="0">
              <a:buNone/>
              <a:defRPr sz="1350">
                <a:solidFill>
                  <a:schemeClr val="tx1">
                    <a:tint val="75000"/>
                  </a:schemeClr>
                </a:solidFill>
              </a:defRPr>
            </a:lvl3pPr>
            <a:lvl4pPr marL="1028647" indent="0">
              <a:buNone/>
              <a:defRPr sz="1200">
                <a:solidFill>
                  <a:schemeClr val="tx1">
                    <a:tint val="75000"/>
                  </a:schemeClr>
                </a:solidFill>
              </a:defRPr>
            </a:lvl4pPr>
            <a:lvl5pPr marL="1371530" indent="0">
              <a:buNone/>
              <a:defRPr sz="1200">
                <a:solidFill>
                  <a:schemeClr val="tx1">
                    <a:tint val="75000"/>
                  </a:schemeClr>
                </a:solidFill>
              </a:defRPr>
            </a:lvl5pPr>
            <a:lvl6pPr marL="1714412" indent="0">
              <a:buNone/>
              <a:defRPr sz="1200">
                <a:solidFill>
                  <a:schemeClr val="tx1">
                    <a:tint val="75000"/>
                  </a:schemeClr>
                </a:solidFill>
              </a:defRPr>
            </a:lvl6pPr>
            <a:lvl7pPr marL="2057295" indent="0">
              <a:buNone/>
              <a:defRPr sz="1200">
                <a:solidFill>
                  <a:schemeClr val="tx1">
                    <a:tint val="75000"/>
                  </a:schemeClr>
                </a:solidFill>
              </a:defRPr>
            </a:lvl7pPr>
            <a:lvl8pPr marL="2400177" indent="0">
              <a:buNone/>
              <a:defRPr sz="1200">
                <a:solidFill>
                  <a:schemeClr val="tx1">
                    <a:tint val="75000"/>
                  </a:schemeClr>
                </a:solidFill>
              </a:defRPr>
            </a:lvl8pPr>
            <a:lvl9pPr marL="2743060" indent="0">
              <a:buNone/>
              <a:defRPr sz="1200">
                <a:solidFill>
                  <a:schemeClr val="tx1">
                    <a:tint val="75000"/>
                  </a:schemeClr>
                </a:solidFill>
              </a:defRPr>
            </a:lvl9pPr>
          </a:lstStyle>
          <a:p>
            <a:pPr lvl="0"/>
            <a:r>
              <a:rPr lang="en-US"/>
              <a:t>Date</a:t>
            </a:r>
          </a:p>
        </p:txBody>
      </p:sp>
      <p:cxnSp>
        <p:nvCxnSpPr>
          <p:cNvPr id="8" name="Straight Connector 7"/>
          <p:cNvCxnSpPr/>
          <p:nvPr userDrawn="1"/>
        </p:nvCxnSpPr>
        <p:spPr>
          <a:xfrm>
            <a:off x="8423807" y="649771"/>
            <a:ext cx="0" cy="55584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87349" y="5291812"/>
            <a:ext cx="2188227" cy="774354"/>
          </a:xfrm>
          <a:prstGeom prst="rect">
            <a:avLst/>
          </a:prstGeom>
        </p:spPr>
      </p:pic>
    </p:spTree>
    <p:extLst>
      <p:ext uri="{BB962C8B-B14F-4D97-AF65-F5344CB8AC3E}">
        <p14:creationId xmlns:p14="http://schemas.microsoft.com/office/powerpoint/2010/main" val="3628573087"/>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2">
  <p:cSld name="Blank 2">
    <p:spTree>
      <p:nvGrpSpPr>
        <p:cNvPr id="1" name="Shape 719"/>
        <p:cNvGrpSpPr/>
        <p:nvPr/>
      </p:nvGrpSpPr>
      <p:grpSpPr>
        <a:xfrm>
          <a:off x="0" y="0"/>
          <a:ext cx="0" cy="0"/>
          <a:chOff x="0" y="0"/>
          <a:chExt cx="0" cy="0"/>
        </a:xfrm>
      </p:grpSpPr>
      <p:sp>
        <p:nvSpPr>
          <p:cNvPr id="720" name="Google Shape;720;p169"/>
          <p:cNvSpPr txBox="1"/>
          <p:nvPr/>
        </p:nvSpPr>
        <p:spPr>
          <a:xfrm>
            <a:off x="7494300" y="6304300"/>
            <a:ext cx="3307200" cy="471200"/>
          </a:xfrm>
          <a:prstGeom prst="rect">
            <a:avLst/>
          </a:prstGeom>
          <a:noFill/>
          <a:ln>
            <a:noFill/>
          </a:ln>
        </p:spPr>
        <p:txBody>
          <a:bodyPr spcFirstLastPara="1" wrap="square" lIns="121900" tIns="121900" rIns="121900" bIns="121900" anchor="b" anchorCtr="0">
            <a:noAutofit/>
          </a:bodyPr>
          <a:lstStyle/>
          <a:p>
            <a:pPr marL="0" lvl="0" indent="0" algn="r" rtl="0">
              <a:spcBef>
                <a:spcPts val="0"/>
              </a:spcBef>
              <a:spcAft>
                <a:spcPts val="0"/>
              </a:spcAft>
              <a:buNone/>
            </a:pPr>
            <a:endParaRPr sz="1333" b="1">
              <a:solidFill>
                <a:srgbClr val="FFFFFF"/>
              </a:solidFill>
              <a:highlight>
                <a:srgbClr val="CF1B41"/>
              </a:highlight>
              <a:latin typeface="Proxima Nova"/>
              <a:ea typeface="Proxima Nova"/>
              <a:cs typeface="Proxima Nova"/>
              <a:sym typeface="Proxima Nova"/>
            </a:endParaRPr>
          </a:p>
        </p:txBody>
      </p:sp>
      <p:sp>
        <p:nvSpPr>
          <p:cNvPr id="721" name="Google Shape;721;p169"/>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599636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722"/>
        <p:cNvGrpSpPr/>
        <p:nvPr/>
      </p:nvGrpSpPr>
      <p:grpSpPr>
        <a:xfrm>
          <a:off x="0" y="0"/>
          <a:ext cx="0" cy="0"/>
          <a:chOff x="0" y="0"/>
          <a:chExt cx="0" cy="0"/>
        </a:xfrm>
      </p:grpSpPr>
      <p:sp>
        <p:nvSpPr>
          <p:cNvPr id="723" name="Google Shape;723;p170"/>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4" name="Google Shape;724;p170"/>
          <p:cNvSpPr txBox="1">
            <a:spLocks noGrp="1"/>
          </p:cNvSpPr>
          <p:nvPr>
            <p:ph type="body" idx="1"/>
          </p:nvPr>
        </p:nvSpPr>
        <p:spPr>
          <a:xfrm>
            <a:off x="415600" y="1536633"/>
            <a:ext cx="11362800" cy="45552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lvl1pPr>
            <a:lvl2pPr marL="1219170" lvl="1" indent="-440256" rtl="0">
              <a:spcBef>
                <a:spcPts val="2133"/>
              </a:spcBef>
              <a:spcAft>
                <a:spcPts val="0"/>
              </a:spcAft>
              <a:buSzPts val="1600"/>
              <a:buChar char="•"/>
              <a:defRPr/>
            </a:lvl2pPr>
            <a:lvl3pPr marL="1828754" lvl="2" indent="-440256" rtl="0">
              <a:spcBef>
                <a:spcPts val="2133"/>
              </a:spcBef>
              <a:spcAft>
                <a:spcPts val="0"/>
              </a:spcAft>
              <a:buSzPts val="1600"/>
              <a:buChar char="•"/>
              <a:defRPr/>
            </a:lvl3pPr>
            <a:lvl4pPr marL="2438339" lvl="3" indent="-440256" rtl="0">
              <a:spcBef>
                <a:spcPts val="2133"/>
              </a:spcBef>
              <a:spcAft>
                <a:spcPts val="0"/>
              </a:spcAft>
              <a:buSzPts val="1600"/>
              <a:buChar char="•"/>
              <a:defRPr/>
            </a:lvl4pPr>
            <a:lvl5pPr marL="3047924" lvl="4" indent="-440256" rtl="0">
              <a:spcBef>
                <a:spcPts val="2133"/>
              </a:spcBef>
              <a:spcAft>
                <a:spcPts val="0"/>
              </a:spcAft>
              <a:buSzPts val="1600"/>
              <a:buChar char="•"/>
              <a:defRPr/>
            </a:lvl5pPr>
            <a:lvl6pPr marL="3657509" lvl="5" indent="-440256" rtl="0">
              <a:spcBef>
                <a:spcPts val="2133"/>
              </a:spcBef>
              <a:spcAft>
                <a:spcPts val="0"/>
              </a:spcAft>
              <a:buSzPts val="1600"/>
              <a:buChar char="•"/>
              <a:defRPr/>
            </a:lvl6pPr>
            <a:lvl7pPr marL="4267093" lvl="6" indent="-440256" rtl="0">
              <a:spcBef>
                <a:spcPts val="2133"/>
              </a:spcBef>
              <a:spcAft>
                <a:spcPts val="0"/>
              </a:spcAft>
              <a:buSzPts val="1600"/>
              <a:buChar char="•"/>
              <a:defRPr/>
            </a:lvl7pPr>
            <a:lvl8pPr marL="4876678" lvl="7" indent="-440256" rtl="0">
              <a:spcBef>
                <a:spcPts val="2133"/>
              </a:spcBef>
              <a:spcAft>
                <a:spcPts val="0"/>
              </a:spcAft>
              <a:buSzPts val="1600"/>
              <a:buChar char="•"/>
              <a:defRPr/>
            </a:lvl8pPr>
            <a:lvl9pPr marL="5486263" lvl="8" indent="-440256" rtl="0">
              <a:spcBef>
                <a:spcPts val="2133"/>
              </a:spcBef>
              <a:spcAft>
                <a:spcPts val="2133"/>
              </a:spcAft>
              <a:buSzPts val="1600"/>
              <a:buChar char="•"/>
              <a:defRPr/>
            </a:lvl9pPr>
          </a:lstStyle>
          <a:p>
            <a:endParaRPr/>
          </a:p>
        </p:txBody>
      </p:sp>
      <p:sp>
        <p:nvSpPr>
          <p:cNvPr id="725" name="Google Shape;725;p170"/>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105192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3">
  <p:cSld name="Title and body 3">
    <p:spTree>
      <p:nvGrpSpPr>
        <p:cNvPr id="1" name="Shape 726"/>
        <p:cNvGrpSpPr/>
        <p:nvPr/>
      </p:nvGrpSpPr>
      <p:grpSpPr>
        <a:xfrm>
          <a:off x="0" y="0"/>
          <a:ext cx="0" cy="0"/>
          <a:chOff x="0" y="0"/>
          <a:chExt cx="0" cy="0"/>
        </a:xfrm>
      </p:grpSpPr>
      <p:sp>
        <p:nvSpPr>
          <p:cNvPr id="727" name="Google Shape;727;p171"/>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8" name="Google Shape;728;p171"/>
          <p:cNvSpPr txBox="1">
            <a:spLocks noGrp="1"/>
          </p:cNvSpPr>
          <p:nvPr>
            <p:ph type="body" idx="1"/>
          </p:nvPr>
        </p:nvSpPr>
        <p:spPr>
          <a:xfrm>
            <a:off x="415600" y="1536633"/>
            <a:ext cx="11362800" cy="45552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lvl1pPr>
            <a:lvl2pPr marL="1219170" lvl="1" indent="-440256" rtl="0">
              <a:spcBef>
                <a:spcPts val="2133"/>
              </a:spcBef>
              <a:spcAft>
                <a:spcPts val="0"/>
              </a:spcAft>
              <a:buSzPts val="1600"/>
              <a:buChar char="•"/>
              <a:defRPr/>
            </a:lvl2pPr>
            <a:lvl3pPr marL="1828754" lvl="2" indent="-440256" rtl="0">
              <a:spcBef>
                <a:spcPts val="2133"/>
              </a:spcBef>
              <a:spcAft>
                <a:spcPts val="0"/>
              </a:spcAft>
              <a:buSzPts val="1600"/>
              <a:buChar char="•"/>
              <a:defRPr/>
            </a:lvl3pPr>
            <a:lvl4pPr marL="2438339" lvl="3" indent="-440256" rtl="0">
              <a:spcBef>
                <a:spcPts val="2133"/>
              </a:spcBef>
              <a:spcAft>
                <a:spcPts val="0"/>
              </a:spcAft>
              <a:buSzPts val="1600"/>
              <a:buChar char="•"/>
              <a:defRPr/>
            </a:lvl4pPr>
            <a:lvl5pPr marL="3047924" lvl="4" indent="-440256" rtl="0">
              <a:spcBef>
                <a:spcPts val="2133"/>
              </a:spcBef>
              <a:spcAft>
                <a:spcPts val="0"/>
              </a:spcAft>
              <a:buSzPts val="1600"/>
              <a:buChar char="•"/>
              <a:defRPr/>
            </a:lvl5pPr>
            <a:lvl6pPr marL="3657509" lvl="5" indent="-440256" rtl="0">
              <a:spcBef>
                <a:spcPts val="2133"/>
              </a:spcBef>
              <a:spcAft>
                <a:spcPts val="0"/>
              </a:spcAft>
              <a:buSzPts val="1600"/>
              <a:buChar char="•"/>
              <a:defRPr/>
            </a:lvl6pPr>
            <a:lvl7pPr marL="4267093" lvl="6" indent="-440256" rtl="0">
              <a:spcBef>
                <a:spcPts val="2133"/>
              </a:spcBef>
              <a:spcAft>
                <a:spcPts val="0"/>
              </a:spcAft>
              <a:buSzPts val="1600"/>
              <a:buChar char="•"/>
              <a:defRPr/>
            </a:lvl7pPr>
            <a:lvl8pPr marL="4876678" lvl="7" indent="-440256" rtl="0">
              <a:spcBef>
                <a:spcPts val="2133"/>
              </a:spcBef>
              <a:spcAft>
                <a:spcPts val="0"/>
              </a:spcAft>
              <a:buSzPts val="1600"/>
              <a:buChar char="•"/>
              <a:defRPr/>
            </a:lvl8pPr>
            <a:lvl9pPr marL="5486263" lvl="8" indent="-440256" rtl="0">
              <a:spcBef>
                <a:spcPts val="2133"/>
              </a:spcBef>
              <a:spcAft>
                <a:spcPts val="2133"/>
              </a:spcAft>
              <a:buSzPts val="1600"/>
              <a:buChar char="•"/>
              <a:defRPr/>
            </a:lvl9pPr>
          </a:lstStyle>
          <a:p>
            <a:endParaRPr/>
          </a:p>
        </p:txBody>
      </p:sp>
      <p:sp>
        <p:nvSpPr>
          <p:cNvPr id="729" name="Google Shape;729;p171"/>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491624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6">
  <p:cSld name="Blank 6">
    <p:spTree>
      <p:nvGrpSpPr>
        <p:cNvPr id="1" name="Shape 730"/>
        <p:cNvGrpSpPr/>
        <p:nvPr/>
      </p:nvGrpSpPr>
      <p:grpSpPr>
        <a:xfrm>
          <a:off x="0" y="0"/>
          <a:ext cx="0" cy="0"/>
          <a:chOff x="0" y="0"/>
          <a:chExt cx="0" cy="0"/>
        </a:xfrm>
      </p:grpSpPr>
      <p:sp>
        <p:nvSpPr>
          <p:cNvPr id="731" name="Google Shape;731;p172"/>
          <p:cNvSpPr txBox="1"/>
          <p:nvPr/>
        </p:nvSpPr>
        <p:spPr>
          <a:xfrm>
            <a:off x="7494300" y="6304300"/>
            <a:ext cx="3307200" cy="471200"/>
          </a:xfrm>
          <a:prstGeom prst="rect">
            <a:avLst/>
          </a:prstGeom>
          <a:noFill/>
          <a:ln>
            <a:noFill/>
          </a:ln>
        </p:spPr>
        <p:txBody>
          <a:bodyPr spcFirstLastPara="1" wrap="square" lIns="121900" tIns="121900" rIns="121900" bIns="121900" anchor="b" anchorCtr="0">
            <a:noAutofit/>
          </a:bodyPr>
          <a:lstStyle/>
          <a:p>
            <a:pPr marL="0" lvl="0" indent="0" algn="r" rtl="0">
              <a:spcBef>
                <a:spcPts val="0"/>
              </a:spcBef>
              <a:spcAft>
                <a:spcPts val="0"/>
              </a:spcAft>
              <a:buNone/>
            </a:pPr>
            <a:endParaRPr sz="1333" b="1">
              <a:solidFill>
                <a:srgbClr val="FFFFFF"/>
              </a:solidFill>
              <a:highlight>
                <a:srgbClr val="CF1B41"/>
              </a:highlight>
              <a:latin typeface="Proxima Nova"/>
              <a:ea typeface="Proxima Nova"/>
              <a:cs typeface="Proxima Nova"/>
              <a:sym typeface="Proxima Nova"/>
            </a:endParaRPr>
          </a:p>
        </p:txBody>
      </p:sp>
      <p:sp>
        <p:nvSpPr>
          <p:cNvPr id="732" name="Google Shape;732;p172"/>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102373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7">
  <p:cSld name="Blank 7">
    <p:spTree>
      <p:nvGrpSpPr>
        <p:cNvPr id="1" name="Shape 733"/>
        <p:cNvGrpSpPr/>
        <p:nvPr/>
      </p:nvGrpSpPr>
      <p:grpSpPr>
        <a:xfrm>
          <a:off x="0" y="0"/>
          <a:ext cx="0" cy="0"/>
          <a:chOff x="0" y="0"/>
          <a:chExt cx="0" cy="0"/>
        </a:xfrm>
      </p:grpSpPr>
      <p:sp>
        <p:nvSpPr>
          <p:cNvPr id="734" name="Google Shape;734;p173"/>
          <p:cNvSpPr txBox="1"/>
          <p:nvPr/>
        </p:nvSpPr>
        <p:spPr>
          <a:xfrm>
            <a:off x="7494300" y="6304300"/>
            <a:ext cx="3307200" cy="471200"/>
          </a:xfrm>
          <a:prstGeom prst="rect">
            <a:avLst/>
          </a:prstGeom>
          <a:noFill/>
          <a:ln>
            <a:noFill/>
          </a:ln>
        </p:spPr>
        <p:txBody>
          <a:bodyPr spcFirstLastPara="1" wrap="square" lIns="121900" tIns="121900" rIns="121900" bIns="121900" anchor="b" anchorCtr="0">
            <a:noAutofit/>
          </a:bodyPr>
          <a:lstStyle/>
          <a:p>
            <a:pPr marL="0" lvl="0" indent="0" algn="r" rtl="0">
              <a:spcBef>
                <a:spcPts val="0"/>
              </a:spcBef>
              <a:spcAft>
                <a:spcPts val="0"/>
              </a:spcAft>
              <a:buNone/>
            </a:pPr>
            <a:endParaRPr sz="1333" b="1">
              <a:solidFill>
                <a:srgbClr val="FFFFFF"/>
              </a:solidFill>
              <a:highlight>
                <a:srgbClr val="CF1B41"/>
              </a:highlight>
              <a:latin typeface="Proxima Nova"/>
              <a:ea typeface="Proxima Nova"/>
              <a:cs typeface="Proxima Nova"/>
              <a:sym typeface="Proxima Nova"/>
            </a:endParaRPr>
          </a:p>
        </p:txBody>
      </p:sp>
      <p:sp>
        <p:nvSpPr>
          <p:cNvPr id="735" name="Google Shape;735;p173"/>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963520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8">
  <p:cSld name="Blank 8">
    <p:spTree>
      <p:nvGrpSpPr>
        <p:cNvPr id="1" name="Shape 736"/>
        <p:cNvGrpSpPr/>
        <p:nvPr/>
      </p:nvGrpSpPr>
      <p:grpSpPr>
        <a:xfrm>
          <a:off x="0" y="0"/>
          <a:ext cx="0" cy="0"/>
          <a:chOff x="0" y="0"/>
          <a:chExt cx="0" cy="0"/>
        </a:xfrm>
      </p:grpSpPr>
      <p:sp>
        <p:nvSpPr>
          <p:cNvPr id="737" name="Google Shape;737;p174"/>
          <p:cNvSpPr txBox="1"/>
          <p:nvPr/>
        </p:nvSpPr>
        <p:spPr>
          <a:xfrm>
            <a:off x="7494300" y="6304300"/>
            <a:ext cx="3307200" cy="471200"/>
          </a:xfrm>
          <a:prstGeom prst="rect">
            <a:avLst/>
          </a:prstGeom>
          <a:noFill/>
          <a:ln>
            <a:noFill/>
          </a:ln>
        </p:spPr>
        <p:txBody>
          <a:bodyPr spcFirstLastPara="1" wrap="square" lIns="121900" tIns="121900" rIns="121900" bIns="121900" anchor="b" anchorCtr="0">
            <a:noAutofit/>
          </a:bodyPr>
          <a:lstStyle/>
          <a:p>
            <a:pPr marL="0" lvl="0" indent="0" algn="r" rtl="0">
              <a:spcBef>
                <a:spcPts val="0"/>
              </a:spcBef>
              <a:spcAft>
                <a:spcPts val="0"/>
              </a:spcAft>
              <a:buNone/>
            </a:pPr>
            <a:endParaRPr sz="1333" b="1">
              <a:solidFill>
                <a:srgbClr val="FFFFFF"/>
              </a:solidFill>
              <a:highlight>
                <a:srgbClr val="CF1B41"/>
              </a:highlight>
              <a:latin typeface="Proxima Nova"/>
              <a:ea typeface="Proxima Nova"/>
              <a:cs typeface="Proxima Nova"/>
              <a:sym typeface="Proxima Nova"/>
            </a:endParaRPr>
          </a:p>
        </p:txBody>
      </p:sp>
      <p:sp>
        <p:nvSpPr>
          <p:cNvPr id="738" name="Google Shape;738;p174"/>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945067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739"/>
        <p:cNvGrpSpPr/>
        <p:nvPr/>
      </p:nvGrpSpPr>
      <p:grpSpPr>
        <a:xfrm>
          <a:off x="0" y="0"/>
          <a:ext cx="0" cy="0"/>
          <a:chOff x="0" y="0"/>
          <a:chExt cx="0" cy="0"/>
        </a:xfrm>
      </p:grpSpPr>
      <p:sp>
        <p:nvSpPr>
          <p:cNvPr id="740" name="Google Shape;740;p175"/>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175"/>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2133"/>
              </a:spcBef>
              <a:spcAft>
                <a:spcPts val="0"/>
              </a:spcAft>
              <a:buClr>
                <a:schemeClr val="dk1"/>
              </a:buClr>
              <a:buSzPts val="1400"/>
              <a:buChar char="•"/>
              <a:defRPr/>
            </a:lvl2pPr>
            <a:lvl3pPr marL="1828754" lvl="2" indent="-423323" algn="l" rtl="0">
              <a:lnSpc>
                <a:spcPct val="90000"/>
              </a:lnSpc>
              <a:spcBef>
                <a:spcPts val="2133"/>
              </a:spcBef>
              <a:spcAft>
                <a:spcPts val="0"/>
              </a:spcAft>
              <a:buClr>
                <a:schemeClr val="dk1"/>
              </a:buClr>
              <a:buSzPts val="1400"/>
              <a:buChar char="•"/>
              <a:defRPr/>
            </a:lvl3pPr>
            <a:lvl4pPr marL="2438339" lvl="3" indent="-423323" algn="l" rtl="0">
              <a:lnSpc>
                <a:spcPct val="90000"/>
              </a:lnSpc>
              <a:spcBef>
                <a:spcPts val="2133"/>
              </a:spcBef>
              <a:spcAft>
                <a:spcPts val="0"/>
              </a:spcAft>
              <a:buClr>
                <a:schemeClr val="dk1"/>
              </a:buClr>
              <a:buSzPts val="1400"/>
              <a:buChar char="•"/>
              <a:defRPr/>
            </a:lvl4pPr>
            <a:lvl5pPr marL="3047924" lvl="4" indent="-423323" algn="l" rtl="0">
              <a:lnSpc>
                <a:spcPct val="90000"/>
              </a:lnSpc>
              <a:spcBef>
                <a:spcPts val="2133"/>
              </a:spcBef>
              <a:spcAft>
                <a:spcPts val="0"/>
              </a:spcAft>
              <a:buClr>
                <a:schemeClr val="dk1"/>
              </a:buClr>
              <a:buSzPts val="1400"/>
              <a:buChar char="•"/>
              <a:defRPr/>
            </a:lvl5pPr>
            <a:lvl6pPr marL="3657509" lvl="5" indent="-423323" algn="l" rtl="0">
              <a:lnSpc>
                <a:spcPct val="90000"/>
              </a:lnSpc>
              <a:spcBef>
                <a:spcPts val="2133"/>
              </a:spcBef>
              <a:spcAft>
                <a:spcPts val="0"/>
              </a:spcAft>
              <a:buClr>
                <a:schemeClr val="dk1"/>
              </a:buClr>
              <a:buSzPts val="1400"/>
              <a:buChar char="•"/>
              <a:defRPr/>
            </a:lvl6pPr>
            <a:lvl7pPr marL="4267093" lvl="6" indent="-423323" algn="l" rtl="0">
              <a:lnSpc>
                <a:spcPct val="90000"/>
              </a:lnSpc>
              <a:spcBef>
                <a:spcPts val="2133"/>
              </a:spcBef>
              <a:spcAft>
                <a:spcPts val="0"/>
              </a:spcAft>
              <a:buClr>
                <a:schemeClr val="dk1"/>
              </a:buClr>
              <a:buSzPts val="1400"/>
              <a:buChar char="•"/>
              <a:defRPr/>
            </a:lvl7pPr>
            <a:lvl8pPr marL="4876678" lvl="7" indent="-423323" algn="l" rtl="0">
              <a:lnSpc>
                <a:spcPct val="90000"/>
              </a:lnSpc>
              <a:spcBef>
                <a:spcPts val="2133"/>
              </a:spcBef>
              <a:spcAft>
                <a:spcPts val="0"/>
              </a:spcAft>
              <a:buClr>
                <a:schemeClr val="dk1"/>
              </a:buClr>
              <a:buSzPts val="1400"/>
              <a:buChar char="•"/>
              <a:defRPr/>
            </a:lvl8pPr>
            <a:lvl9pPr marL="5486263" lvl="8" indent="-423323" algn="l" rtl="0">
              <a:lnSpc>
                <a:spcPct val="90000"/>
              </a:lnSpc>
              <a:spcBef>
                <a:spcPts val="2133"/>
              </a:spcBef>
              <a:spcAft>
                <a:spcPts val="2133"/>
              </a:spcAft>
              <a:buClr>
                <a:schemeClr val="dk1"/>
              </a:buClr>
              <a:buSzPts val="1400"/>
              <a:buChar char="•"/>
              <a:defRPr/>
            </a:lvl9pPr>
          </a:lstStyle>
          <a:p>
            <a:endParaRPr/>
          </a:p>
        </p:txBody>
      </p:sp>
      <p:sp>
        <p:nvSpPr>
          <p:cNvPr id="742" name="Google Shape;742;p175"/>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43" name="Google Shape;743;p175"/>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44" name="Google Shape;744;p17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79484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9">
  <p:cSld name="Blank 9">
    <p:spTree>
      <p:nvGrpSpPr>
        <p:cNvPr id="1" name="Shape 745"/>
        <p:cNvGrpSpPr/>
        <p:nvPr/>
      </p:nvGrpSpPr>
      <p:grpSpPr>
        <a:xfrm>
          <a:off x="0" y="0"/>
          <a:ext cx="0" cy="0"/>
          <a:chOff x="0" y="0"/>
          <a:chExt cx="0" cy="0"/>
        </a:xfrm>
      </p:grpSpPr>
      <p:sp>
        <p:nvSpPr>
          <p:cNvPr id="746" name="Google Shape;746;p17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241694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747"/>
        <p:cNvGrpSpPr/>
        <p:nvPr/>
      </p:nvGrpSpPr>
      <p:grpSpPr>
        <a:xfrm>
          <a:off x="0" y="0"/>
          <a:ext cx="0" cy="0"/>
          <a:chOff x="0" y="0"/>
          <a:chExt cx="0" cy="0"/>
        </a:xfrm>
      </p:grpSpPr>
      <p:sp>
        <p:nvSpPr>
          <p:cNvPr id="748" name="Google Shape;748;p177"/>
          <p:cNvSpPr txBox="1">
            <a:spLocks noGrp="1"/>
          </p:cNvSpPr>
          <p:nvPr>
            <p:ph type="title"/>
          </p:nvPr>
        </p:nvSpPr>
        <p:spPr>
          <a:xfrm>
            <a:off x="415600" y="129967"/>
            <a:ext cx="11360800" cy="12272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Clr>
                <a:srgbClr val="339EDD"/>
              </a:buClr>
              <a:buSzPts val="3600"/>
              <a:buFont typeface="Proxima Nova"/>
              <a:buNone/>
              <a:defRPr sz="4800" b="1">
                <a:solidFill>
                  <a:srgbClr val="339EDD"/>
                </a:solidFill>
                <a:latin typeface="Proxima Nova"/>
                <a:ea typeface="Proxima Nova"/>
                <a:cs typeface="Proxima Nova"/>
                <a:sym typeface="Proxima Nova"/>
              </a:defRPr>
            </a:lvl1pPr>
            <a:lvl2pPr lvl="1" algn="l" rtl="0">
              <a:lnSpc>
                <a:spcPct val="100000"/>
              </a:lnSpc>
              <a:spcBef>
                <a:spcPts val="0"/>
              </a:spcBef>
              <a:spcAft>
                <a:spcPts val="0"/>
              </a:spcAft>
              <a:buClr>
                <a:srgbClr val="339EDD"/>
              </a:buClr>
              <a:buSzPts val="3600"/>
              <a:buNone/>
              <a:defRPr sz="4800" b="1">
                <a:solidFill>
                  <a:srgbClr val="339EDD"/>
                </a:solidFill>
              </a:defRPr>
            </a:lvl2pPr>
            <a:lvl3pPr lvl="2" algn="l" rtl="0">
              <a:lnSpc>
                <a:spcPct val="100000"/>
              </a:lnSpc>
              <a:spcBef>
                <a:spcPts val="0"/>
              </a:spcBef>
              <a:spcAft>
                <a:spcPts val="0"/>
              </a:spcAft>
              <a:buClr>
                <a:srgbClr val="339EDD"/>
              </a:buClr>
              <a:buSzPts val="3600"/>
              <a:buNone/>
              <a:defRPr sz="4800" b="1">
                <a:solidFill>
                  <a:srgbClr val="339EDD"/>
                </a:solidFill>
              </a:defRPr>
            </a:lvl3pPr>
            <a:lvl4pPr lvl="3" algn="l" rtl="0">
              <a:lnSpc>
                <a:spcPct val="100000"/>
              </a:lnSpc>
              <a:spcBef>
                <a:spcPts val="0"/>
              </a:spcBef>
              <a:spcAft>
                <a:spcPts val="0"/>
              </a:spcAft>
              <a:buClr>
                <a:srgbClr val="339EDD"/>
              </a:buClr>
              <a:buSzPts val="3600"/>
              <a:buNone/>
              <a:defRPr sz="4800" b="1">
                <a:solidFill>
                  <a:srgbClr val="339EDD"/>
                </a:solidFill>
              </a:defRPr>
            </a:lvl4pPr>
            <a:lvl5pPr lvl="4" algn="l" rtl="0">
              <a:lnSpc>
                <a:spcPct val="100000"/>
              </a:lnSpc>
              <a:spcBef>
                <a:spcPts val="0"/>
              </a:spcBef>
              <a:spcAft>
                <a:spcPts val="0"/>
              </a:spcAft>
              <a:buClr>
                <a:srgbClr val="339EDD"/>
              </a:buClr>
              <a:buSzPts val="3600"/>
              <a:buNone/>
              <a:defRPr sz="4800" b="1">
                <a:solidFill>
                  <a:srgbClr val="339EDD"/>
                </a:solidFill>
              </a:defRPr>
            </a:lvl5pPr>
            <a:lvl6pPr lvl="5" algn="l" rtl="0">
              <a:lnSpc>
                <a:spcPct val="100000"/>
              </a:lnSpc>
              <a:spcBef>
                <a:spcPts val="0"/>
              </a:spcBef>
              <a:spcAft>
                <a:spcPts val="0"/>
              </a:spcAft>
              <a:buClr>
                <a:srgbClr val="339EDD"/>
              </a:buClr>
              <a:buSzPts val="3600"/>
              <a:buNone/>
              <a:defRPr sz="4800" b="1">
                <a:solidFill>
                  <a:srgbClr val="339EDD"/>
                </a:solidFill>
              </a:defRPr>
            </a:lvl6pPr>
            <a:lvl7pPr lvl="6" algn="l" rtl="0">
              <a:lnSpc>
                <a:spcPct val="100000"/>
              </a:lnSpc>
              <a:spcBef>
                <a:spcPts val="0"/>
              </a:spcBef>
              <a:spcAft>
                <a:spcPts val="0"/>
              </a:spcAft>
              <a:buClr>
                <a:srgbClr val="339EDD"/>
              </a:buClr>
              <a:buSzPts val="3600"/>
              <a:buNone/>
              <a:defRPr sz="4800" b="1">
                <a:solidFill>
                  <a:srgbClr val="339EDD"/>
                </a:solidFill>
              </a:defRPr>
            </a:lvl7pPr>
            <a:lvl8pPr lvl="7" algn="l" rtl="0">
              <a:lnSpc>
                <a:spcPct val="100000"/>
              </a:lnSpc>
              <a:spcBef>
                <a:spcPts val="0"/>
              </a:spcBef>
              <a:spcAft>
                <a:spcPts val="0"/>
              </a:spcAft>
              <a:buClr>
                <a:srgbClr val="339EDD"/>
              </a:buClr>
              <a:buSzPts val="3600"/>
              <a:buNone/>
              <a:defRPr sz="4800" b="1">
                <a:solidFill>
                  <a:srgbClr val="339EDD"/>
                </a:solidFill>
              </a:defRPr>
            </a:lvl8pPr>
            <a:lvl9pPr lvl="8" algn="l" rtl="0">
              <a:lnSpc>
                <a:spcPct val="100000"/>
              </a:lnSpc>
              <a:spcBef>
                <a:spcPts val="0"/>
              </a:spcBef>
              <a:spcAft>
                <a:spcPts val="0"/>
              </a:spcAft>
              <a:buClr>
                <a:srgbClr val="339EDD"/>
              </a:buClr>
              <a:buSzPts val="3600"/>
              <a:buNone/>
              <a:defRPr sz="4800" b="1">
                <a:solidFill>
                  <a:srgbClr val="339EDD"/>
                </a:solidFill>
              </a:defRPr>
            </a:lvl9pPr>
          </a:lstStyle>
          <a:p>
            <a:endParaRPr/>
          </a:p>
        </p:txBody>
      </p:sp>
      <p:sp>
        <p:nvSpPr>
          <p:cNvPr id="749" name="Google Shape;749;p177"/>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609585" lvl="0" indent="-507987" algn="l" rtl="0">
              <a:lnSpc>
                <a:spcPct val="115000"/>
              </a:lnSpc>
              <a:spcBef>
                <a:spcPts val="0"/>
              </a:spcBef>
              <a:spcAft>
                <a:spcPts val="0"/>
              </a:spcAft>
              <a:buClr>
                <a:srgbClr val="000000"/>
              </a:buClr>
              <a:buSzPts val="2400"/>
              <a:buFont typeface="Proxima Nova"/>
              <a:buChar char="➔"/>
              <a:defRPr>
                <a:solidFill>
                  <a:srgbClr val="000000"/>
                </a:solidFill>
                <a:latin typeface="Proxima Nova"/>
                <a:ea typeface="Proxima Nova"/>
                <a:cs typeface="Proxima Nova"/>
                <a:sym typeface="Proxima Nova"/>
              </a:defRPr>
            </a:lvl1pPr>
            <a:lvl2pPr marL="1219170" lvl="1" indent="-474121" algn="l" rtl="0">
              <a:lnSpc>
                <a:spcPct val="115000"/>
              </a:lnSpc>
              <a:spcBef>
                <a:spcPts val="2133"/>
              </a:spcBef>
              <a:spcAft>
                <a:spcPts val="0"/>
              </a:spcAft>
              <a:buClr>
                <a:srgbClr val="000000"/>
              </a:buClr>
              <a:buSzPts val="2000"/>
              <a:buFont typeface="Proxima Nova"/>
              <a:buChar char="◆"/>
              <a:defRPr>
                <a:solidFill>
                  <a:srgbClr val="000000"/>
                </a:solidFill>
                <a:latin typeface="Proxima Nova"/>
                <a:ea typeface="Proxima Nova"/>
                <a:cs typeface="Proxima Nova"/>
                <a:sym typeface="Proxima Nova"/>
              </a:defRPr>
            </a:lvl2pPr>
            <a:lvl3pPr marL="1828754" lvl="2" indent="-457189" algn="l" rtl="0">
              <a:lnSpc>
                <a:spcPct val="115000"/>
              </a:lnSpc>
              <a:spcBef>
                <a:spcPts val="2133"/>
              </a:spcBef>
              <a:spcAft>
                <a:spcPts val="0"/>
              </a:spcAft>
              <a:buClr>
                <a:srgbClr val="000000"/>
              </a:buClr>
              <a:buSzPts val="1800"/>
              <a:buFont typeface="Proxima Nova"/>
              <a:buChar char="●"/>
              <a:defRPr>
                <a:solidFill>
                  <a:srgbClr val="000000"/>
                </a:solidFill>
                <a:latin typeface="Proxima Nova"/>
                <a:ea typeface="Proxima Nova"/>
                <a:cs typeface="Proxima Nova"/>
                <a:sym typeface="Proxima Nova"/>
              </a:defRPr>
            </a:lvl3pPr>
            <a:lvl4pPr marL="2438339" lvl="3" indent="-457189" algn="l" rtl="0">
              <a:lnSpc>
                <a:spcPct val="115000"/>
              </a:lnSpc>
              <a:spcBef>
                <a:spcPts val="2133"/>
              </a:spcBef>
              <a:spcAft>
                <a:spcPts val="0"/>
              </a:spcAft>
              <a:buClr>
                <a:srgbClr val="000000"/>
              </a:buClr>
              <a:buSzPts val="1800"/>
              <a:buFont typeface="Proxima Nova"/>
              <a:buChar char="○"/>
              <a:defRPr>
                <a:solidFill>
                  <a:srgbClr val="000000"/>
                </a:solidFill>
                <a:latin typeface="Proxima Nova"/>
                <a:ea typeface="Proxima Nova"/>
                <a:cs typeface="Proxima Nova"/>
                <a:sym typeface="Proxima Nova"/>
              </a:defRPr>
            </a:lvl4pPr>
            <a:lvl5pPr marL="3047924" lvl="4" indent="-457189" algn="l" rtl="0">
              <a:lnSpc>
                <a:spcPct val="115000"/>
              </a:lnSpc>
              <a:spcBef>
                <a:spcPts val="2133"/>
              </a:spcBef>
              <a:spcAft>
                <a:spcPts val="0"/>
              </a:spcAft>
              <a:buClr>
                <a:srgbClr val="000000"/>
              </a:buClr>
              <a:buSzPts val="1800"/>
              <a:buFont typeface="Proxima Nova"/>
              <a:buChar char="◆"/>
              <a:defRPr>
                <a:solidFill>
                  <a:srgbClr val="000000"/>
                </a:solidFill>
                <a:latin typeface="Proxima Nova"/>
                <a:ea typeface="Proxima Nova"/>
                <a:cs typeface="Proxima Nova"/>
                <a:sym typeface="Proxima Nova"/>
              </a:defRPr>
            </a:lvl5pPr>
            <a:lvl6pPr marL="3657509" lvl="5" indent="-457189" algn="l" rtl="0">
              <a:lnSpc>
                <a:spcPct val="115000"/>
              </a:lnSpc>
              <a:spcBef>
                <a:spcPts val="2133"/>
              </a:spcBef>
              <a:spcAft>
                <a:spcPts val="0"/>
              </a:spcAft>
              <a:buClr>
                <a:srgbClr val="000000"/>
              </a:buClr>
              <a:buSzPts val="1800"/>
              <a:buFont typeface="Proxima Nova"/>
              <a:buChar char="●"/>
              <a:defRPr>
                <a:solidFill>
                  <a:srgbClr val="000000"/>
                </a:solidFill>
                <a:latin typeface="Proxima Nova"/>
                <a:ea typeface="Proxima Nova"/>
                <a:cs typeface="Proxima Nova"/>
                <a:sym typeface="Proxima Nova"/>
              </a:defRPr>
            </a:lvl6pPr>
            <a:lvl7pPr marL="4267093" lvl="6" indent="-457189" algn="l" rtl="0">
              <a:lnSpc>
                <a:spcPct val="115000"/>
              </a:lnSpc>
              <a:spcBef>
                <a:spcPts val="2133"/>
              </a:spcBef>
              <a:spcAft>
                <a:spcPts val="0"/>
              </a:spcAft>
              <a:buClr>
                <a:srgbClr val="000000"/>
              </a:buClr>
              <a:buSzPts val="1800"/>
              <a:buFont typeface="Proxima Nova"/>
              <a:buChar char="○"/>
              <a:defRPr>
                <a:solidFill>
                  <a:srgbClr val="000000"/>
                </a:solidFill>
                <a:latin typeface="Proxima Nova"/>
                <a:ea typeface="Proxima Nova"/>
                <a:cs typeface="Proxima Nova"/>
                <a:sym typeface="Proxima Nova"/>
              </a:defRPr>
            </a:lvl7pPr>
            <a:lvl8pPr marL="4876678" lvl="7" indent="-457189" algn="l" rtl="0">
              <a:lnSpc>
                <a:spcPct val="115000"/>
              </a:lnSpc>
              <a:spcBef>
                <a:spcPts val="2133"/>
              </a:spcBef>
              <a:spcAft>
                <a:spcPts val="0"/>
              </a:spcAft>
              <a:buClr>
                <a:srgbClr val="000000"/>
              </a:buClr>
              <a:buSzPts val="1800"/>
              <a:buFont typeface="Proxima Nova"/>
              <a:buChar char="◆"/>
              <a:defRPr>
                <a:solidFill>
                  <a:srgbClr val="000000"/>
                </a:solidFill>
                <a:latin typeface="Proxima Nova"/>
                <a:ea typeface="Proxima Nova"/>
                <a:cs typeface="Proxima Nova"/>
                <a:sym typeface="Proxima Nova"/>
              </a:defRPr>
            </a:lvl8pPr>
            <a:lvl9pPr marL="5486263" lvl="8" indent="-457189" algn="l" rtl="0">
              <a:lnSpc>
                <a:spcPct val="115000"/>
              </a:lnSpc>
              <a:spcBef>
                <a:spcPts val="2133"/>
              </a:spcBef>
              <a:spcAft>
                <a:spcPts val="2133"/>
              </a:spcAft>
              <a:buClr>
                <a:srgbClr val="000000"/>
              </a:buClr>
              <a:buSzPts val="1800"/>
              <a:buFont typeface="Proxima Nova"/>
              <a:buChar char="●"/>
              <a:defRPr>
                <a:solidFill>
                  <a:srgbClr val="000000"/>
                </a:solidFill>
                <a:latin typeface="Proxima Nova"/>
                <a:ea typeface="Proxima Nova"/>
                <a:cs typeface="Proxima Nova"/>
                <a:sym typeface="Proxima Nova"/>
              </a:defRPr>
            </a:lvl9pPr>
          </a:lstStyle>
          <a:p>
            <a:endParaRPr/>
          </a:p>
        </p:txBody>
      </p:sp>
      <p:pic>
        <p:nvPicPr>
          <p:cNvPr id="750" name="Google Shape;750;p177" descr="CfA_logo_lg.png"/>
          <p:cNvPicPr preferRelativeResize="0"/>
          <p:nvPr/>
        </p:nvPicPr>
        <p:blipFill rotWithShape="1">
          <a:blip r:embed="rId2">
            <a:alphaModFix/>
          </a:blip>
          <a:srcRect/>
          <a:stretch/>
        </p:blipFill>
        <p:spPr>
          <a:xfrm>
            <a:off x="10885600" y="6218934"/>
            <a:ext cx="1057733" cy="424500"/>
          </a:xfrm>
          <a:prstGeom prst="rect">
            <a:avLst/>
          </a:prstGeom>
          <a:noFill/>
          <a:ln>
            <a:noFill/>
          </a:ln>
        </p:spPr>
      </p:pic>
      <p:sp>
        <p:nvSpPr>
          <p:cNvPr id="751" name="Google Shape;751;p177"/>
          <p:cNvSpPr txBox="1">
            <a:spLocks noGrp="1"/>
          </p:cNvSpPr>
          <p:nvPr>
            <p:ph type="subTitle" idx="2"/>
          </p:nvPr>
        </p:nvSpPr>
        <p:spPr>
          <a:xfrm>
            <a:off x="4489500" y="6304097"/>
            <a:ext cx="6312000" cy="471200"/>
          </a:xfrm>
          <a:prstGeom prst="rect">
            <a:avLst/>
          </a:prstGeom>
          <a:noFill/>
          <a:ln>
            <a:noFill/>
          </a:ln>
        </p:spPr>
        <p:txBody>
          <a:bodyPr spcFirstLastPara="1" wrap="square" lIns="91425" tIns="91425" rIns="91425" bIns="91425" anchor="b" anchorCtr="0">
            <a:noAutofit/>
          </a:bodyPr>
          <a:lstStyle>
            <a:lvl1pPr lvl="0" algn="r" rtl="0">
              <a:lnSpc>
                <a:spcPct val="100000"/>
              </a:lnSpc>
              <a:spcBef>
                <a:spcPts val="0"/>
              </a:spcBef>
              <a:spcAft>
                <a:spcPts val="0"/>
              </a:spcAft>
              <a:buSzPts val="2400"/>
              <a:buNone/>
              <a:defRPr sz="1333" b="1">
                <a:solidFill>
                  <a:srgbClr val="FFFFFF"/>
                </a:solidFill>
                <a:highlight>
                  <a:srgbClr val="CF1B41"/>
                </a:highlight>
              </a:defRPr>
            </a:lvl1pPr>
            <a:lvl2pPr lvl="1" algn="l" rtl="0">
              <a:lnSpc>
                <a:spcPct val="115000"/>
              </a:lnSpc>
              <a:spcBef>
                <a:spcPts val="0"/>
              </a:spcBef>
              <a:spcAft>
                <a:spcPts val="0"/>
              </a:spcAft>
              <a:buSzPts val="2000"/>
              <a:buNone/>
              <a:defRPr/>
            </a:lvl2pPr>
            <a:lvl3pPr lvl="2" algn="l" rtl="0">
              <a:lnSpc>
                <a:spcPct val="115000"/>
              </a:lnSpc>
              <a:spcBef>
                <a:spcPts val="2133"/>
              </a:spcBef>
              <a:spcAft>
                <a:spcPts val="0"/>
              </a:spcAft>
              <a:buSzPts val="1800"/>
              <a:buNone/>
              <a:defRPr/>
            </a:lvl3pPr>
            <a:lvl4pPr lvl="3" algn="l" rtl="0">
              <a:lnSpc>
                <a:spcPct val="115000"/>
              </a:lnSpc>
              <a:spcBef>
                <a:spcPts val="2133"/>
              </a:spcBef>
              <a:spcAft>
                <a:spcPts val="0"/>
              </a:spcAft>
              <a:buSzPts val="1800"/>
              <a:buNone/>
              <a:defRPr/>
            </a:lvl4pPr>
            <a:lvl5pPr lvl="4" algn="l" rtl="0">
              <a:lnSpc>
                <a:spcPct val="115000"/>
              </a:lnSpc>
              <a:spcBef>
                <a:spcPts val="2133"/>
              </a:spcBef>
              <a:spcAft>
                <a:spcPts val="0"/>
              </a:spcAft>
              <a:buSzPts val="1800"/>
              <a:buNone/>
              <a:defRPr/>
            </a:lvl5pPr>
            <a:lvl6pPr lvl="5" algn="l" rtl="0">
              <a:lnSpc>
                <a:spcPct val="115000"/>
              </a:lnSpc>
              <a:spcBef>
                <a:spcPts val="2133"/>
              </a:spcBef>
              <a:spcAft>
                <a:spcPts val="0"/>
              </a:spcAft>
              <a:buSzPts val="1800"/>
              <a:buNone/>
              <a:defRPr/>
            </a:lvl6pPr>
            <a:lvl7pPr lvl="6" algn="l" rtl="0">
              <a:lnSpc>
                <a:spcPct val="115000"/>
              </a:lnSpc>
              <a:spcBef>
                <a:spcPts val="2133"/>
              </a:spcBef>
              <a:spcAft>
                <a:spcPts val="0"/>
              </a:spcAft>
              <a:buSzPts val="1800"/>
              <a:buNone/>
              <a:defRPr/>
            </a:lvl7pPr>
            <a:lvl8pPr lvl="7" algn="l" rtl="0">
              <a:lnSpc>
                <a:spcPct val="115000"/>
              </a:lnSpc>
              <a:spcBef>
                <a:spcPts val="2133"/>
              </a:spcBef>
              <a:spcAft>
                <a:spcPts val="0"/>
              </a:spcAft>
              <a:buSzPts val="1800"/>
              <a:buNone/>
              <a:defRPr/>
            </a:lvl8pPr>
            <a:lvl9pPr lvl="8" algn="l" rtl="0">
              <a:lnSpc>
                <a:spcPct val="115000"/>
              </a:lnSpc>
              <a:spcBef>
                <a:spcPts val="2133"/>
              </a:spcBef>
              <a:spcAft>
                <a:spcPts val="2133"/>
              </a:spcAft>
              <a:buSzPts val="1800"/>
              <a:buNone/>
              <a:defRPr/>
            </a:lvl9pPr>
          </a:lstStyle>
          <a:p>
            <a:endParaRPr/>
          </a:p>
        </p:txBody>
      </p:sp>
    </p:spTree>
    <p:extLst>
      <p:ext uri="{BB962C8B-B14F-4D97-AF65-F5344CB8AC3E}">
        <p14:creationId xmlns:p14="http://schemas.microsoft.com/office/powerpoint/2010/main" val="1204362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756"/>
        <p:cNvGrpSpPr/>
        <p:nvPr/>
      </p:nvGrpSpPr>
      <p:grpSpPr>
        <a:xfrm>
          <a:off x="0" y="0"/>
          <a:ext cx="0" cy="0"/>
          <a:chOff x="0" y="0"/>
          <a:chExt cx="0" cy="0"/>
        </a:xfrm>
      </p:grpSpPr>
      <p:sp>
        <p:nvSpPr>
          <p:cNvPr id="757" name="Google Shape;757;p179"/>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758" name="Google Shape;758;p179"/>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59" name="Google Shape;759;p17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95382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0" y="1068782"/>
            <a:ext cx="5497864" cy="2387600"/>
          </a:xfrm>
          <a:prstGeom prst="rect">
            <a:avLst/>
          </a:prstGeom>
        </p:spPr>
        <p:txBody>
          <a:bodyPr anchor="b"/>
          <a:lstStyle>
            <a:lvl1pPr algn="l">
              <a:defRPr sz="3300" baseline="0">
                <a:latin typeface="+mj-lt"/>
              </a:defRPr>
            </a:lvl1pPr>
          </a:lstStyle>
          <a:p>
            <a:r>
              <a:rPr lang="en-US"/>
              <a:t>TITLE OF THE POWERPOINT</a:t>
            </a:r>
          </a:p>
        </p:txBody>
      </p:sp>
      <p:sp>
        <p:nvSpPr>
          <p:cNvPr id="3" name="Subtitle 2"/>
          <p:cNvSpPr>
            <a:spLocks noGrp="1"/>
          </p:cNvSpPr>
          <p:nvPr>
            <p:ph type="subTitle" idx="1"/>
          </p:nvPr>
        </p:nvSpPr>
        <p:spPr>
          <a:xfrm>
            <a:off x="838200" y="3521118"/>
            <a:ext cx="5497864" cy="889042"/>
          </a:xfrm>
          <a:prstGeom prst="rect">
            <a:avLst/>
          </a:prstGeom>
        </p:spPr>
        <p:txBody>
          <a:bodyPr/>
          <a:lstStyle>
            <a:lvl1pPr marL="0" indent="0" algn="l">
              <a:buNone/>
              <a:defRPr sz="1500">
                <a:solidFill>
                  <a:schemeClr val="tx1"/>
                </a:solidFill>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p>
        </p:txBody>
      </p:sp>
      <p:sp>
        <p:nvSpPr>
          <p:cNvPr id="7" name="Rectangle 6"/>
          <p:cNvSpPr/>
          <p:nvPr userDrawn="1"/>
        </p:nvSpPr>
        <p:spPr>
          <a:xfrm>
            <a:off x="9715838" y="5734394"/>
            <a:ext cx="2476163" cy="111670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9" name="Text Placeholder 2"/>
          <p:cNvSpPr>
            <a:spLocks noGrp="1"/>
          </p:cNvSpPr>
          <p:nvPr>
            <p:ph type="body" idx="10" hasCustomPrompt="1"/>
          </p:nvPr>
        </p:nvSpPr>
        <p:spPr>
          <a:xfrm>
            <a:off x="838200" y="4976606"/>
            <a:ext cx="5497864" cy="477431"/>
          </a:xfrm>
          <a:prstGeom prst="rect">
            <a:avLst/>
          </a:prstGeom>
        </p:spPr>
        <p:txBody>
          <a:bodyPr/>
          <a:lstStyle>
            <a:lvl1pPr marL="0" indent="0">
              <a:buNone/>
              <a:defRPr sz="1800" baseline="0">
                <a:solidFill>
                  <a:schemeClr val="tx1">
                    <a:tint val="75000"/>
                  </a:schemeClr>
                </a:solidFill>
              </a:defRPr>
            </a:lvl1pPr>
            <a:lvl2pPr marL="342882" indent="0">
              <a:buNone/>
              <a:defRPr sz="1500">
                <a:solidFill>
                  <a:schemeClr val="tx1">
                    <a:tint val="75000"/>
                  </a:schemeClr>
                </a:solidFill>
              </a:defRPr>
            </a:lvl2pPr>
            <a:lvl3pPr marL="685765" indent="0">
              <a:buNone/>
              <a:defRPr sz="1350">
                <a:solidFill>
                  <a:schemeClr val="tx1">
                    <a:tint val="75000"/>
                  </a:schemeClr>
                </a:solidFill>
              </a:defRPr>
            </a:lvl3pPr>
            <a:lvl4pPr marL="1028647" indent="0">
              <a:buNone/>
              <a:defRPr sz="1200">
                <a:solidFill>
                  <a:schemeClr val="tx1">
                    <a:tint val="75000"/>
                  </a:schemeClr>
                </a:solidFill>
              </a:defRPr>
            </a:lvl4pPr>
            <a:lvl5pPr marL="1371530" indent="0">
              <a:buNone/>
              <a:defRPr sz="1200">
                <a:solidFill>
                  <a:schemeClr val="tx1">
                    <a:tint val="75000"/>
                  </a:schemeClr>
                </a:solidFill>
              </a:defRPr>
            </a:lvl5pPr>
            <a:lvl6pPr marL="1714412" indent="0">
              <a:buNone/>
              <a:defRPr sz="1200">
                <a:solidFill>
                  <a:schemeClr val="tx1">
                    <a:tint val="75000"/>
                  </a:schemeClr>
                </a:solidFill>
              </a:defRPr>
            </a:lvl6pPr>
            <a:lvl7pPr marL="2057295" indent="0">
              <a:buNone/>
              <a:defRPr sz="1200">
                <a:solidFill>
                  <a:schemeClr val="tx1">
                    <a:tint val="75000"/>
                  </a:schemeClr>
                </a:solidFill>
              </a:defRPr>
            </a:lvl7pPr>
            <a:lvl8pPr marL="2400177" indent="0">
              <a:buNone/>
              <a:defRPr sz="1200">
                <a:solidFill>
                  <a:schemeClr val="tx1">
                    <a:tint val="75000"/>
                  </a:schemeClr>
                </a:solidFill>
              </a:defRPr>
            </a:lvl8pPr>
            <a:lvl9pPr marL="2743060" indent="0">
              <a:buNone/>
              <a:defRPr sz="1200">
                <a:solidFill>
                  <a:schemeClr val="tx1">
                    <a:tint val="75000"/>
                  </a:schemeClr>
                </a:solidFill>
              </a:defRPr>
            </a:lvl9pPr>
          </a:lstStyle>
          <a:p>
            <a:pPr lvl="0"/>
            <a:r>
              <a:rPr lang="en-US"/>
              <a:t>Presenter Names</a:t>
            </a:r>
          </a:p>
        </p:txBody>
      </p:sp>
      <p:sp>
        <p:nvSpPr>
          <p:cNvPr id="10" name="Text Placeholder 2"/>
          <p:cNvSpPr>
            <a:spLocks noGrp="1"/>
          </p:cNvSpPr>
          <p:nvPr>
            <p:ph type="body" idx="11" hasCustomPrompt="1"/>
          </p:nvPr>
        </p:nvSpPr>
        <p:spPr>
          <a:xfrm>
            <a:off x="838200" y="5588738"/>
            <a:ext cx="5497864" cy="477431"/>
          </a:xfrm>
          <a:prstGeom prst="rect">
            <a:avLst/>
          </a:prstGeom>
        </p:spPr>
        <p:txBody>
          <a:bodyPr/>
          <a:lstStyle>
            <a:lvl1pPr marL="0" indent="0">
              <a:buNone/>
              <a:defRPr sz="1800" baseline="0">
                <a:solidFill>
                  <a:schemeClr val="tx1">
                    <a:tint val="75000"/>
                  </a:schemeClr>
                </a:solidFill>
              </a:defRPr>
            </a:lvl1pPr>
            <a:lvl2pPr marL="342882" indent="0">
              <a:buNone/>
              <a:defRPr sz="1500">
                <a:solidFill>
                  <a:schemeClr val="tx1">
                    <a:tint val="75000"/>
                  </a:schemeClr>
                </a:solidFill>
              </a:defRPr>
            </a:lvl2pPr>
            <a:lvl3pPr marL="685765" indent="0">
              <a:buNone/>
              <a:defRPr sz="1350">
                <a:solidFill>
                  <a:schemeClr val="tx1">
                    <a:tint val="75000"/>
                  </a:schemeClr>
                </a:solidFill>
              </a:defRPr>
            </a:lvl3pPr>
            <a:lvl4pPr marL="1028647" indent="0">
              <a:buNone/>
              <a:defRPr sz="1200">
                <a:solidFill>
                  <a:schemeClr val="tx1">
                    <a:tint val="75000"/>
                  </a:schemeClr>
                </a:solidFill>
              </a:defRPr>
            </a:lvl4pPr>
            <a:lvl5pPr marL="1371530" indent="0">
              <a:buNone/>
              <a:defRPr sz="1200">
                <a:solidFill>
                  <a:schemeClr val="tx1">
                    <a:tint val="75000"/>
                  </a:schemeClr>
                </a:solidFill>
              </a:defRPr>
            </a:lvl5pPr>
            <a:lvl6pPr marL="1714412" indent="0">
              <a:buNone/>
              <a:defRPr sz="1200">
                <a:solidFill>
                  <a:schemeClr val="tx1">
                    <a:tint val="75000"/>
                  </a:schemeClr>
                </a:solidFill>
              </a:defRPr>
            </a:lvl6pPr>
            <a:lvl7pPr marL="2057295" indent="0">
              <a:buNone/>
              <a:defRPr sz="1200">
                <a:solidFill>
                  <a:schemeClr val="tx1">
                    <a:tint val="75000"/>
                  </a:schemeClr>
                </a:solidFill>
              </a:defRPr>
            </a:lvl7pPr>
            <a:lvl8pPr marL="2400177" indent="0">
              <a:buNone/>
              <a:defRPr sz="1200">
                <a:solidFill>
                  <a:schemeClr val="tx1">
                    <a:tint val="75000"/>
                  </a:schemeClr>
                </a:solidFill>
              </a:defRPr>
            </a:lvl8pPr>
            <a:lvl9pPr marL="2743060" indent="0">
              <a:buNone/>
              <a:defRPr sz="1200">
                <a:solidFill>
                  <a:schemeClr val="tx1">
                    <a:tint val="75000"/>
                  </a:schemeClr>
                </a:solidFill>
              </a:defRPr>
            </a:lvl9pPr>
          </a:lstStyle>
          <a:p>
            <a:pPr lvl="0"/>
            <a:r>
              <a:rPr lang="en-US"/>
              <a:t>Date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87349" y="5291812"/>
            <a:ext cx="2188227" cy="774354"/>
          </a:xfrm>
          <a:prstGeom prst="rect">
            <a:avLst/>
          </a:prstGeom>
        </p:spPr>
      </p:pic>
    </p:spTree>
    <p:extLst>
      <p:ext uri="{BB962C8B-B14F-4D97-AF65-F5344CB8AC3E}">
        <p14:creationId xmlns:p14="http://schemas.microsoft.com/office/powerpoint/2010/main" val="63628023"/>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0"/>
        <p:cNvGrpSpPr/>
        <p:nvPr/>
      </p:nvGrpSpPr>
      <p:grpSpPr>
        <a:xfrm>
          <a:off x="0" y="0"/>
          <a:ext cx="0" cy="0"/>
          <a:chOff x="0" y="0"/>
          <a:chExt cx="0" cy="0"/>
        </a:xfrm>
      </p:grpSpPr>
      <p:sp>
        <p:nvSpPr>
          <p:cNvPr id="761" name="Google Shape;761;p180"/>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62" name="Google Shape;762;p18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750874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63"/>
        <p:cNvGrpSpPr/>
        <p:nvPr/>
      </p:nvGrpSpPr>
      <p:grpSpPr>
        <a:xfrm>
          <a:off x="0" y="0"/>
          <a:ext cx="0" cy="0"/>
          <a:chOff x="0" y="0"/>
          <a:chExt cx="0" cy="0"/>
        </a:xfrm>
      </p:grpSpPr>
      <p:sp>
        <p:nvSpPr>
          <p:cNvPr id="764" name="Google Shape;764;p181"/>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5" name="Google Shape;765;p181"/>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766" name="Google Shape;766;p18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848643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767"/>
        <p:cNvGrpSpPr/>
        <p:nvPr/>
      </p:nvGrpSpPr>
      <p:grpSpPr>
        <a:xfrm>
          <a:off x="0" y="0"/>
          <a:ext cx="0" cy="0"/>
          <a:chOff x="0" y="0"/>
          <a:chExt cx="0" cy="0"/>
        </a:xfrm>
      </p:grpSpPr>
      <p:sp>
        <p:nvSpPr>
          <p:cNvPr id="768" name="Google Shape;768;p182"/>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9" name="Google Shape;769;p182"/>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770" name="Google Shape;770;p182"/>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771" name="Google Shape;771;p18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449302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72"/>
        <p:cNvGrpSpPr/>
        <p:nvPr/>
      </p:nvGrpSpPr>
      <p:grpSpPr>
        <a:xfrm>
          <a:off x="0" y="0"/>
          <a:ext cx="0" cy="0"/>
          <a:chOff x="0" y="0"/>
          <a:chExt cx="0" cy="0"/>
        </a:xfrm>
      </p:grpSpPr>
      <p:sp>
        <p:nvSpPr>
          <p:cNvPr id="773" name="Google Shape;773;p183"/>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74" name="Google Shape;774;p18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931860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75"/>
        <p:cNvGrpSpPr/>
        <p:nvPr/>
      </p:nvGrpSpPr>
      <p:grpSpPr>
        <a:xfrm>
          <a:off x="0" y="0"/>
          <a:ext cx="0" cy="0"/>
          <a:chOff x="0" y="0"/>
          <a:chExt cx="0" cy="0"/>
        </a:xfrm>
      </p:grpSpPr>
      <p:sp>
        <p:nvSpPr>
          <p:cNvPr id="776" name="Google Shape;776;p184"/>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77" name="Google Shape;777;p184"/>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sz="1600"/>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778" name="Google Shape;778;p18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042691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rgbClr val="F5F5F6"/>
        </a:solidFill>
        <a:effectLst/>
      </p:bgPr>
    </p:bg>
    <p:spTree>
      <p:nvGrpSpPr>
        <p:cNvPr id="1" name="Shape 779"/>
        <p:cNvGrpSpPr/>
        <p:nvPr/>
      </p:nvGrpSpPr>
      <p:grpSpPr>
        <a:xfrm>
          <a:off x="0" y="0"/>
          <a:ext cx="0" cy="0"/>
          <a:chOff x="0" y="0"/>
          <a:chExt cx="0" cy="0"/>
        </a:xfrm>
      </p:grpSpPr>
      <p:sp>
        <p:nvSpPr>
          <p:cNvPr id="780" name="Google Shape;780;p185"/>
          <p:cNvSpPr txBox="1">
            <a:spLocks noGrp="1"/>
          </p:cNvSpPr>
          <p:nvPr>
            <p:ph type="title"/>
          </p:nvPr>
        </p:nvSpPr>
        <p:spPr>
          <a:xfrm>
            <a:off x="774600" y="600200"/>
            <a:ext cx="10642800" cy="54544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Clr>
                <a:srgbClr val="0E77AC"/>
              </a:buClr>
              <a:buSzPts val="3000"/>
              <a:buFont typeface="IBM Plex Sans Medium"/>
              <a:buNone/>
              <a:defRPr sz="4000">
                <a:solidFill>
                  <a:srgbClr val="0E77AC"/>
                </a:solidFill>
                <a:latin typeface="IBM Plex Sans Medium"/>
                <a:ea typeface="IBM Plex Sans Medium"/>
                <a:cs typeface="IBM Plex Sans Medium"/>
                <a:sym typeface="IBM Plex Sans Medium"/>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781" name="Google Shape;781;p18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641395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82"/>
        <p:cNvGrpSpPr/>
        <p:nvPr/>
      </p:nvGrpSpPr>
      <p:grpSpPr>
        <a:xfrm>
          <a:off x="0" y="0"/>
          <a:ext cx="0" cy="0"/>
          <a:chOff x="0" y="0"/>
          <a:chExt cx="0" cy="0"/>
        </a:xfrm>
      </p:grpSpPr>
      <p:sp>
        <p:nvSpPr>
          <p:cNvPr id="783" name="Google Shape;783;p186"/>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4" name="Google Shape;784;p186"/>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85" name="Google Shape;785;p186"/>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786" name="Google Shape;786;p186"/>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787" name="Google Shape;787;p18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609980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88"/>
        <p:cNvGrpSpPr/>
        <p:nvPr/>
      </p:nvGrpSpPr>
      <p:grpSpPr>
        <a:xfrm>
          <a:off x="0" y="0"/>
          <a:ext cx="0" cy="0"/>
          <a:chOff x="0" y="0"/>
          <a:chExt cx="0" cy="0"/>
        </a:xfrm>
      </p:grpSpPr>
      <p:sp>
        <p:nvSpPr>
          <p:cNvPr id="789" name="Google Shape;789;p187"/>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rtl="0">
              <a:lnSpc>
                <a:spcPct val="100000"/>
              </a:lnSpc>
              <a:spcBef>
                <a:spcPts val="0"/>
              </a:spcBef>
              <a:spcAft>
                <a:spcPts val="0"/>
              </a:spcAft>
              <a:buSzPts val="1800"/>
              <a:buNone/>
              <a:defRPr/>
            </a:lvl1pPr>
          </a:lstStyle>
          <a:p>
            <a:endParaRPr/>
          </a:p>
        </p:txBody>
      </p:sp>
      <p:sp>
        <p:nvSpPr>
          <p:cNvPr id="790" name="Google Shape;790;p18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329355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91"/>
        <p:cNvGrpSpPr/>
        <p:nvPr/>
      </p:nvGrpSpPr>
      <p:grpSpPr>
        <a:xfrm>
          <a:off x="0" y="0"/>
          <a:ext cx="0" cy="0"/>
          <a:chOff x="0" y="0"/>
          <a:chExt cx="0" cy="0"/>
        </a:xfrm>
      </p:grpSpPr>
      <p:sp>
        <p:nvSpPr>
          <p:cNvPr id="792" name="Google Shape;792;p188"/>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793" name="Google Shape;793;p188"/>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rtl="0">
              <a:spcBef>
                <a:spcPts val="0"/>
              </a:spcBef>
              <a:spcAft>
                <a:spcPts val="0"/>
              </a:spcAft>
              <a:buSzPts val="1800"/>
              <a:buChar char="●"/>
              <a:defRPr/>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endParaRPr/>
          </a:p>
        </p:txBody>
      </p:sp>
      <p:sp>
        <p:nvSpPr>
          <p:cNvPr id="794" name="Google Shape;794;p18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614880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5"/>
        <p:cNvGrpSpPr/>
        <p:nvPr/>
      </p:nvGrpSpPr>
      <p:grpSpPr>
        <a:xfrm>
          <a:off x="0" y="0"/>
          <a:ext cx="0" cy="0"/>
          <a:chOff x="0" y="0"/>
          <a:chExt cx="0" cy="0"/>
        </a:xfrm>
      </p:grpSpPr>
      <p:sp>
        <p:nvSpPr>
          <p:cNvPr id="796" name="Google Shape;796;p18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48208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452590"/>
            <a:ext cx="10515600" cy="699945"/>
          </a:xfrm>
          <a:prstGeom prst="rect">
            <a:avLst/>
          </a:prstGeom>
        </p:spPr>
        <p:txBody>
          <a:bodyPr>
            <a:normAutofit/>
          </a:bodyPr>
          <a:lstStyle>
            <a:lvl1pPr algn="ctr">
              <a:defRPr sz="3000" b="1">
                <a:latin typeface="Arial" panose="020B0604020202020204" pitchFamily="34" charset="0"/>
                <a:cs typeface="Arial" panose="020B0604020202020204" pitchFamily="34" charset="0"/>
              </a:defRPr>
            </a:lvl1pPr>
          </a:lstStyle>
          <a:p>
            <a:r>
              <a:rPr lang="en-US"/>
              <a:t>TITLE OF SLIDE HERE</a:t>
            </a:r>
          </a:p>
        </p:txBody>
      </p:sp>
      <p:sp>
        <p:nvSpPr>
          <p:cNvPr id="3" name="Content Placeholder 2"/>
          <p:cNvSpPr>
            <a:spLocks noGrp="1"/>
          </p:cNvSpPr>
          <p:nvPr>
            <p:ph idx="1"/>
          </p:nvPr>
        </p:nvSpPr>
        <p:spPr>
          <a:xfrm>
            <a:off x="838200" y="1916266"/>
            <a:ext cx="10515600" cy="4134678"/>
          </a:xfrm>
          <a:prstGeom prst="rect">
            <a:avLst/>
          </a:prstGeom>
        </p:spPr>
        <p:txBody>
          <a:bodyPr/>
          <a:lstStyle>
            <a:lvl1pPr>
              <a:defRPr>
                <a:solidFill>
                  <a:schemeClr val="tx2"/>
                </a:solidFill>
                <a:latin typeface="Arial" panose="020B0604020202020204" pitchFamily="34" charset="0"/>
                <a:cs typeface="Arial" panose="020B0604020202020204" pitchFamily="34" charset="0"/>
              </a:defRPr>
            </a:lvl1pPr>
            <a:lvl2pPr>
              <a:defRPr>
                <a:solidFill>
                  <a:schemeClr val="tx2"/>
                </a:solidFill>
                <a:latin typeface="Arial" panose="020B0604020202020204" pitchFamily="34" charset="0"/>
                <a:cs typeface="Arial" panose="020B0604020202020204" pitchFamily="34" charset="0"/>
              </a:defRPr>
            </a:lvl2pPr>
            <a:lvl3pPr>
              <a:defRPr>
                <a:solidFill>
                  <a:schemeClr val="tx2"/>
                </a:solidFill>
                <a:latin typeface="Arial" panose="020B0604020202020204" pitchFamily="34" charset="0"/>
                <a:cs typeface="Arial" panose="020B0604020202020204" pitchFamily="34" charset="0"/>
              </a:defRPr>
            </a:lvl3pPr>
            <a:lvl4pPr>
              <a:defRPr>
                <a:solidFill>
                  <a:schemeClr val="tx2"/>
                </a:solidFill>
                <a:latin typeface="Arial" panose="020B0604020202020204" pitchFamily="34" charset="0"/>
                <a:cs typeface="Arial" panose="020B0604020202020204" pitchFamily="34" charset="0"/>
              </a:defRPr>
            </a:lvl4pPr>
            <a:lvl5pPr>
              <a:defRPr>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12"/>
          </p:nvPr>
        </p:nvSpPr>
        <p:spPr>
          <a:xfrm>
            <a:off x="838200" y="6292745"/>
            <a:ext cx="2743200" cy="365125"/>
          </a:xfrm>
          <a:prstGeom prst="rect">
            <a:avLst/>
          </a:prstGeom>
        </p:spPr>
        <p:txBody>
          <a:bodyPr/>
          <a:lstStyle>
            <a:lvl1pPr algn="l">
              <a:defRPr>
                <a:latin typeface="Arial" panose="020B0604020202020204" pitchFamily="34" charset="0"/>
                <a:cs typeface="Arial" panose="020B0604020202020204" pitchFamily="34" charset="0"/>
              </a:defRPr>
            </a:lvl1pPr>
          </a:lstStyle>
          <a:p>
            <a:fld id="{11667983-CBF9-46CF-B30E-1357F6940FC3}" type="slidenum">
              <a:rPr lang="en-US" smtClean="0"/>
              <a:pPr/>
              <a:t>‹#›</a:t>
            </a:fld>
            <a:endParaRPr lang="en-US"/>
          </a:p>
        </p:txBody>
      </p:sp>
      <p:sp>
        <p:nvSpPr>
          <p:cNvPr id="8" name="Content Placeholder 2"/>
          <p:cNvSpPr>
            <a:spLocks noGrp="1"/>
          </p:cNvSpPr>
          <p:nvPr>
            <p:ph idx="13" hasCustomPrompt="1"/>
          </p:nvPr>
        </p:nvSpPr>
        <p:spPr>
          <a:xfrm>
            <a:off x="838200" y="1194727"/>
            <a:ext cx="10515600" cy="439866"/>
          </a:xfrm>
          <a:prstGeom prst="rect">
            <a:avLst/>
          </a:prstGeom>
        </p:spPr>
        <p:txBody>
          <a:bodyPr/>
          <a:lstStyle>
            <a:lvl1pPr marL="0" indent="0">
              <a:buNone/>
              <a:defRPr>
                <a:solidFill>
                  <a:schemeClr val="tx2"/>
                </a:solidFill>
                <a:latin typeface="Arial" panose="020B0604020202020204" pitchFamily="34" charset="0"/>
                <a:cs typeface="Arial" panose="020B0604020202020204" pitchFamily="34" charset="0"/>
              </a:defRPr>
            </a:lvl1pPr>
            <a:lvl2pPr>
              <a:defRPr>
                <a:solidFill>
                  <a:schemeClr val="tx2"/>
                </a:solidFill>
                <a:latin typeface="Arial" panose="020B0604020202020204" pitchFamily="34" charset="0"/>
                <a:cs typeface="Arial" panose="020B0604020202020204" pitchFamily="34" charset="0"/>
              </a:defRPr>
            </a:lvl2pPr>
            <a:lvl3pPr>
              <a:defRPr>
                <a:solidFill>
                  <a:schemeClr val="tx2"/>
                </a:solidFill>
                <a:latin typeface="Arial" panose="020B0604020202020204" pitchFamily="34" charset="0"/>
                <a:cs typeface="Arial" panose="020B0604020202020204" pitchFamily="34" charset="0"/>
              </a:defRPr>
            </a:lvl3pPr>
            <a:lvl4pPr>
              <a:defRPr>
                <a:solidFill>
                  <a:schemeClr val="tx2"/>
                </a:solidFill>
                <a:latin typeface="Arial" panose="020B0604020202020204" pitchFamily="34" charset="0"/>
                <a:cs typeface="Arial" panose="020B0604020202020204" pitchFamily="34" charset="0"/>
              </a:defRPr>
            </a:lvl4pPr>
            <a:lvl5pPr>
              <a:defRPr>
                <a:solidFill>
                  <a:schemeClr val="tx2"/>
                </a:solidFill>
                <a:latin typeface="Arial" panose="020B0604020202020204" pitchFamily="34" charset="0"/>
                <a:cs typeface="Arial" panose="020B0604020202020204" pitchFamily="34" charset="0"/>
              </a:defRPr>
            </a:lvl5pPr>
          </a:lstStyle>
          <a:p>
            <a:pPr lvl="0"/>
            <a:r>
              <a:rPr lang="en-US"/>
              <a:t>Subtitle</a:t>
            </a:r>
          </a:p>
        </p:txBody>
      </p:sp>
    </p:spTree>
    <p:extLst>
      <p:ext uri="{BB962C8B-B14F-4D97-AF65-F5344CB8AC3E}">
        <p14:creationId xmlns:p14="http://schemas.microsoft.com/office/powerpoint/2010/main" val="39790704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p:cSld name="Title">
    <p:bg>
      <p:bgPr>
        <a:solidFill>
          <a:srgbClr val="339EDD"/>
        </a:solidFill>
        <a:effectLst/>
      </p:bgPr>
    </p:bg>
    <p:spTree>
      <p:nvGrpSpPr>
        <p:cNvPr id="1" name="Shape 797"/>
        <p:cNvGrpSpPr/>
        <p:nvPr/>
      </p:nvGrpSpPr>
      <p:grpSpPr>
        <a:xfrm>
          <a:off x="0" y="0"/>
          <a:ext cx="0" cy="0"/>
          <a:chOff x="0" y="0"/>
          <a:chExt cx="0" cy="0"/>
        </a:xfrm>
      </p:grpSpPr>
      <p:sp>
        <p:nvSpPr>
          <p:cNvPr id="798" name="Google Shape;798;p190"/>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6000"/>
              <a:buFont typeface="Proxima Nova"/>
              <a:buNone/>
              <a:defRPr sz="8000" b="1">
                <a:solidFill>
                  <a:srgbClr val="FFFFFF"/>
                </a:solidFill>
                <a:latin typeface="Proxima Nova"/>
                <a:ea typeface="Proxima Nova"/>
                <a:cs typeface="Proxima Nova"/>
                <a:sym typeface="Proxima Nova"/>
              </a:defRPr>
            </a:lvl1pPr>
            <a:lvl2pPr lvl="1" rtl="0">
              <a:spcBef>
                <a:spcPts val="0"/>
              </a:spcBef>
              <a:spcAft>
                <a:spcPts val="0"/>
              </a:spcAft>
              <a:buClr>
                <a:srgbClr val="FFFFFF"/>
              </a:buClr>
              <a:buSzPts val="6000"/>
              <a:buNone/>
              <a:defRPr sz="8000" b="1">
                <a:solidFill>
                  <a:srgbClr val="FFFFFF"/>
                </a:solidFill>
              </a:defRPr>
            </a:lvl2pPr>
            <a:lvl3pPr lvl="2" rtl="0">
              <a:spcBef>
                <a:spcPts val="0"/>
              </a:spcBef>
              <a:spcAft>
                <a:spcPts val="0"/>
              </a:spcAft>
              <a:buClr>
                <a:srgbClr val="FFFFFF"/>
              </a:buClr>
              <a:buSzPts val="6000"/>
              <a:buNone/>
              <a:defRPr sz="8000" b="1">
                <a:solidFill>
                  <a:srgbClr val="FFFFFF"/>
                </a:solidFill>
              </a:defRPr>
            </a:lvl3pPr>
            <a:lvl4pPr lvl="3" rtl="0">
              <a:spcBef>
                <a:spcPts val="0"/>
              </a:spcBef>
              <a:spcAft>
                <a:spcPts val="0"/>
              </a:spcAft>
              <a:buClr>
                <a:srgbClr val="FFFFFF"/>
              </a:buClr>
              <a:buSzPts val="6000"/>
              <a:buNone/>
              <a:defRPr sz="8000" b="1">
                <a:solidFill>
                  <a:srgbClr val="FFFFFF"/>
                </a:solidFill>
              </a:defRPr>
            </a:lvl4pPr>
            <a:lvl5pPr lvl="4" rtl="0">
              <a:spcBef>
                <a:spcPts val="0"/>
              </a:spcBef>
              <a:spcAft>
                <a:spcPts val="0"/>
              </a:spcAft>
              <a:buClr>
                <a:srgbClr val="FFFFFF"/>
              </a:buClr>
              <a:buSzPts val="6000"/>
              <a:buNone/>
              <a:defRPr sz="8000" b="1">
                <a:solidFill>
                  <a:srgbClr val="FFFFFF"/>
                </a:solidFill>
              </a:defRPr>
            </a:lvl5pPr>
            <a:lvl6pPr lvl="5" rtl="0">
              <a:spcBef>
                <a:spcPts val="0"/>
              </a:spcBef>
              <a:spcAft>
                <a:spcPts val="0"/>
              </a:spcAft>
              <a:buClr>
                <a:srgbClr val="FFFFFF"/>
              </a:buClr>
              <a:buSzPts val="6000"/>
              <a:buNone/>
              <a:defRPr sz="8000" b="1">
                <a:solidFill>
                  <a:srgbClr val="FFFFFF"/>
                </a:solidFill>
              </a:defRPr>
            </a:lvl6pPr>
            <a:lvl7pPr lvl="6" rtl="0">
              <a:spcBef>
                <a:spcPts val="0"/>
              </a:spcBef>
              <a:spcAft>
                <a:spcPts val="0"/>
              </a:spcAft>
              <a:buClr>
                <a:srgbClr val="FFFFFF"/>
              </a:buClr>
              <a:buSzPts val="6000"/>
              <a:buNone/>
              <a:defRPr sz="8000" b="1">
                <a:solidFill>
                  <a:srgbClr val="FFFFFF"/>
                </a:solidFill>
              </a:defRPr>
            </a:lvl7pPr>
            <a:lvl8pPr lvl="7" rtl="0">
              <a:spcBef>
                <a:spcPts val="0"/>
              </a:spcBef>
              <a:spcAft>
                <a:spcPts val="0"/>
              </a:spcAft>
              <a:buClr>
                <a:srgbClr val="FFFFFF"/>
              </a:buClr>
              <a:buSzPts val="6000"/>
              <a:buNone/>
              <a:defRPr sz="8000" b="1">
                <a:solidFill>
                  <a:srgbClr val="FFFFFF"/>
                </a:solidFill>
              </a:defRPr>
            </a:lvl8pPr>
            <a:lvl9pPr lvl="8" rtl="0">
              <a:spcBef>
                <a:spcPts val="0"/>
              </a:spcBef>
              <a:spcAft>
                <a:spcPts val="0"/>
              </a:spcAft>
              <a:buClr>
                <a:srgbClr val="FFFFFF"/>
              </a:buClr>
              <a:buSzPts val="6000"/>
              <a:buNone/>
              <a:defRPr sz="8000" b="1">
                <a:solidFill>
                  <a:srgbClr val="FFFFFF"/>
                </a:solidFill>
              </a:defRPr>
            </a:lvl9pPr>
          </a:lstStyle>
          <a:p>
            <a:endParaRPr/>
          </a:p>
        </p:txBody>
      </p:sp>
      <p:sp>
        <p:nvSpPr>
          <p:cNvPr id="799" name="Google Shape;799;p190"/>
          <p:cNvSpPr txBox="1">
            <a:spLocks noGrp="1"/>
          </p:cNvSpPr>
          <p:nvPr>
            <p:ph type="subTitle" idx="1"/>
          </p:nvPr>
        </p:nvSpPr>
        <p:spPr>
          <a:xfrm>
            <a:off x="415600" y="5375333"/>
            <a:ext cx="10382400" cy="102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FFFFFF"/>
              </a:buClr>
              <a:buSzPts val="2000"/>
              <a:buFont typeface="Proxima Nova"/>
              <a:buNone/>
              <a:defRPr sz="2667">
                <a:solidFill>
                  <a:srgbClr val="FFFFFF"/>
                </a:solidFill>
                <a:latin typeface="Proxima Nova"/>
                <a:ea typeface="Proxima Nova"/>
                <a:cs typeface="Proxima Nova"/>
                <a:sym typeface="Proxima Nova"/>
              </a:defRPr>
            </a:lvl1pPr>
            <a:lvl2pPr lvl="1" rtl="0">
              <a:lnSpc>
                <a:spcPct val="100000"/>
              </a:lnSpc>
              <a:spcBef>
                <a:spcPts val="0"/>
              </a:spcBef>
              <a:spcAft>
                <a:spcPts val="0"/>
              </a:spcAft>
              <a:buClr>
                <a:srgbClr val="FFFFFF"/>
              </a:buClr>
              <a:buSzPts val="1800"/>
              <a:buNone/>
              <a:defRPr sz="2400" b="1">
                <a:solidFill>
                  <a:srgbClr val="FFFFFF"/>
                </a:solidFill>
              </a:defRPr>
            </a:lvl2pPr>
            <a:lvl3pPr lvl="2" rtl="0">
              <a:lnSpc>
                <a:spcPct val="100000"/>
              </a:lnSpc>
              <a:spcBef>
                <a:spcPts val="0"/>
              </a:spcBef>
              <a:spcAft>
                <a:spcPts val="0"/>
              </a:spcAft>
              <a:buClr>
                <a:srgbClr val="FFFFFF"/>
              </a:buClr>
              <a:buSzPts val="1800"/>
              <a:buNone/>
              <a:defRPr sz="2400" b="1">
                <a:solidFill>
                  <a:srgbClr val="FFFFFF"/>
                </a:solidFill>
              </a:defRPr>
            </a:lvl3pPr>
            <a:lvl4pPr lvl="3" rtl="0">
              <a:lnSpc>
                <a:spcPct val="100000"/>
              </a:lnSpc>
              <a:spcBef>
                <a:spcPts val="0"/>
              </a:spcBef>
              <a:spcAft>
                <a:spcPts val="0"/>
              </a:spcAft>
              <a:buClr>
                <a:srgbClr val="FFFFFF"/>
              </a:buClr>
              <a:buSzPts val="1800"/>
              <a:buNone/>
              <a:defRPr sz="2400" b="1">
                <a:solidFill>
                  <a:srgbClr val="FFFFFF"/>
                </a:solidFill>
              </a:defRPr>
            </a:lvl4pPr>
            <a:lvl5pPr lvl="4" rtl="0">
              <a:lnSpc>
                <a:spcPct val="100000"/>
              </a:lnSpc>
              <a:spcBef>
                <a:spcPts val="0"/>
              </a:spcBef>
              <a:spcAft>
                <a:spcPts val="0"/>
              </a:spcAft>
              <a:buClr>
                <a:srgbClr val="FFFFFF"/>
              </a:buClr>
              <a:buSzPts val="1800"/>
              <a:buNone/>
              <a:defRPr sz="2400" b="1">
                <a:solidFill>
                  <a:srgbClr val="FFFFFF"/>
                </a:solidFill>
              </a:defRPr>
            </a:lvl5pPr>
            <a:lvl6pPr lvl="5" rtl="0">
              <a:lnSpc>
                <a:spcPct val="100000"/>
              </a:lnSpc>
              <a:spcBef>
                <a:spcPts val="0"/>
              </a:spcBef>
              <a:spcAft>
                <a:spcPts val="0"/>
              </a:spcAft>
              <a:buClr>
                <a:srgbClr val="FFFFFF"/>
              </a:buClr>
              <a:buSzPts val="1800"/>
              <a:buNone/>
              <a:defRPr sz="2400" b="1">
                <a:solidFill>
                  <a:srgbClr val="FFFFFF"/>
                </a:solidFill>
              </a:defRPr>
            </a:lvl6pPr>
            <a:lvl7pPr lvl="6" rtl="0">
              <a:lnSpc>
                <a:spcPct val="100000"/>
              </a:lnSpc>
              <a:spcBef>
                <a:spcPts val="0"/>
              </a:spcBef>
              <a:spcAft>
                <a:spcPts val="0"/>
              </a:spcAft>
              <a:buClr>
                <a:srgbClr val="FFFFFF"/>
              </a:buClr>
              <a:buSzPts val="1800"/>
              <a:buNone/>
              <a:defRPr sz="2400" b="1">
                <a:solidFill>
                  <a:srgbClr val="FFFFFF"/>
                </a:solidFill>
              </a:defRPr>
            </a:lvl7pPr>
            <a:lvl8pPr lvl="7" rtl="0">
              <a:lnSpc>
                <a:spcPct val="100000"/>
              </a:lnSpc>
              <a:spcBef>
                <a:spcPts val="0"/>
              </a:spcBef>
              <a:spcAft>
                <a:spcPts val="0"/>
              </a:spcAft>
              <a:buClr>
                <a:srgbClr val="FFFFFF"/>
              </a:buClr>
              <a:buSzPts val="1800"/>
              <a:buNone/>
              <a:defRPr sz="2400" b="1">
                <a:solidFill>
                  <a:srgbClr val="FFFFFF"/>
                </a:solidFill>
              </a:defRPr>
            </a:lvl8pPr>
            <a:lvl9pPr lvl="8" rtl="0">
              <a:lnSpc>
                <a:spcPct val="100000"/>
              </a:lnSpc>
              <a:spcBef>
                <a:spcPts val="0"/>
              </a:spcBef>
              <a:spcAft>
                <a:spcPts val="0"/>
              </a:spcAft>
              <a:buClr>
                <a:srgbClr val="FFFFFF"/>
              </a:buClr>
              <a:buSzPts val="1800"/>
              <a:buNone/>
              <a:defRPr sz="2400" b="1">
                <a:solidFill>
                  <a:srgbClr val="FFFFFF"/>
                </a:solidFill>
              </a:defRPr>
            </a:lvl9pPr>
          </a:lstStyle>
          <a:p>
            <a:endParaRPr/>
          </a:p>
        </p:txBody>
      </p:sp>
      <p:sp>
        <p:nvSpPr>
          <p:cNvPr id="800" name="Google Shape;800;p190"/>
          <p:cNvSpPr txBox="1">
            <a:spLocks noGrp="1"/>
          </p:cNvSpPr>
          <p:nvPr>
            <p:ph type="subTitle" idx="2"/>
          </p:nvPr>
        </p:nvSpPr>
        <p:spPr>
          <a:xfrm>
            <a:off x="415600" y="3729567"/>
            <a:ext cx="11360800" cy="102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400"/>
              <a:buFont typeface="Proxima Nova"/>
              <a:buNone/>
              <a:defRPr sz="3200" b="1">
                <a:solidFill>
                  <a:srgbClr val="FFFFFF"/>
                </a:solidFill>
                <a:latin typeface="Proxima Nova"/>
                <a:ea typeface="Proxima Nova"/>
                <a:cs typeface="Proxima Nova"/>
                <a:sym typeface="Proxima Nova"/>
              </a:defRPr>
            </a:lvl1pPr>
            <a:lvl2pPr lvl="1" rtl="0">
              <a:lnSpc>
                <a:spcPct val="100000"/>
              </a:lnSpc>
              <a:spcBef>
                <a:spcPts val="0"/>
              </a:spcBef>
              <a:spcAft>
                <a:spcPts val="0"/>
              </a:spcAft>
              <a:buClr>
                <a:srgbClr val="FFFFFF"/>
              </a:buClr>
              <a:buSzPts val="2800"/>
              <a:buNone/>
              <a:defRPr sz="3733" b="1">
                <a:solidFill>
                  <a:srgbClr val="FFFFFF"/>
                </a:solidFill>
              </a:defRPr>
            </a:lvl2pPr>
            <a:lvl3pPr lvl="2" rtl="0">
              <a:lnSpc>
                <a:spcPct val="100000"/>
              </a:lnSpc>
              <a:spcBef>
                <a:spcPts val="0"/>
              </a:spcBef>
              <a:spcAft>
                <a:spcPts val="0"/>
              </a:spcAft>
              <a:buClr>
                <a:srgbClr val="FFFFFF"/>
              </a:buClr>
              <a:buSzPts val="2800"/>
              <a:buNone/>
              <a:defRPr sz="3733" b="1">
                <a:solidFill>
                  <a:srgbClr val="FFFFFF"/>
                </a:solidFill>
              </a:defRPr>
            </a:lvl3pPr>
            <a:lvl4pPr lvl="3" rtl="0">
              <a:lnSpc>
                <a:spcPct val="100000"/>
              </a:lnSpc>
              <a:spcBef>
                <a:spcPts val="0"/>
              </a:spcBef>
              <a:spcAft>
                <a:spcPts val="0"/>
              </a:spcAft>
              <a:buClr>
                <a:srgbClr val="FFFFFF"/>
              </a:buClr>
              <a:buSzPts val="2800"/>
              <a:buNone/>
              <a:defRPr sz="3733" b="1">
                <a:solidFill>
                  <a:srgbClr val="FFFFFF"/>
                </a:solidFill>
              </a:defRPr>
            </a:lvl4pPr>
            <a:lvl5pPr lvl="4" rtl="0">
              <a:lnSpc>
                <a:spcPct val="100000"/>
              </a:lnSpc>
              <a:spcBef>
                <a:spcPts val="0"/>
              </a:spcBef>
              <a:spcAft>
                <a:spcPts val="0"/>
              </a:spcAft>
              <a:buClr>
                <a:srgbClr val="FFFFFF"/>
              </a:buClr>
              <a:buSzPts val="2800"/>
              <a:buNone/>
              <a:defRPr sz="3733" b="1">
                <a:solidFill>
                  <a:srgbClr val="FFFFFF"/>
                </a:solidFill>
              </a:defRPr>
            </a:lvl5pPr>
            <a:lvl6pPr lvl="5" rtl="0">
              <a:lnSpc>
                <a:spcPct val="100000"/>
              </a:lnSpc>
              <a:spcBef>
                <a:spcPts val="0"/>
              </a:spcBef>
              <a:spcAft>
                <a:spcPts val="0"/>
              </a:spcAft>
              <a:buClr>
                <a:srgbClr val="FFFFFF"/>
              </a:buClr>
              <a:buSzPts val="2800"/>
              <a:buNone/>
              <a:defRPr sz="3733" b="1">
                <a:solidFill>
                  <a:srgbClr val="FFFFFF"/>
                </a:solidFill>
              </a:defRPr>
            </a:lvl6pPr>
            <a:lvl7pPr lvl="6" rtl="0">
              <a:lnSpc>
                <a:spcPct val="100000"/>
              </a:lnSpc>
              <a:spcBef>
                <a:spcPts val="0"/>
              </a:spcBef>
              <a:spcAft>
                <a:spcPts val="0"/>
              </a:spcAft>
              <a:buClr>
                <a:srgbClr val="FFFFFF"/>
              </a:buClr>
              <a:buSzPts val="2800"/>
              <a:buNone/>
              <a:defRPr sz="3733" b="1">
                <a:solidFill>
                  <a:srgbClr val="FFFFFF"/>
                </a:solidFill>
              </a:defRPr>
            </a:lvl7pPr>
            <a:lvl8pPr lvl="7" rtl="0">
              <a:lnSpc>
                <a:spcPct val="100000"/>
              </a:lnSpc>
              <a:spcBef>
                <a:spcPts val="0"/>
              </a:spcBef>
              <a:spcAft>
                <a:spcPts val="0"/>
              </a:spcAft>
              <a:buClr>
                <a:srgbClr val="FFFFFF"/>
              </a:buClr>
              <a:buSzPts val="2800"/>
              <a:buNone/>
              <a:defRPr sz="3733" b="1">
                <a:solidFill>
                  <a:srgbClr val="FFFFFF"/>
                </a:solidFill>
              </a:defRPr>
            </a:lvl8pPr>
            <a:lvl9pPr lvl="8" rtl="0">
              <a:lnSpc>
                <a:spcPct val="100000"/>
              </a:lnSpc>
              <a:spcBef>
                <a:spcPts val="0"/>
              </a:spcBef>
              <a:spcAft>
                <a:spcPts val="0"/>
              </a:spcAft>
              <a:buClr>
                <a:srgbClr val="FFFFFF"/>
              </a:buClr>
              <a:buSzPts val="2800"/>
              <a:buNone/>
              <a:defRPr sz="3733" b="1">
                <a:solidFill>
                  <a:srgbClr val="FFFFFF"/>
                </a:solidFill>
              </a:defRPr>
            </a:lvl9pPr>
          </a:lstStyle>
          <a:p>
            <a:endParaRPr/>
          </a:p>
        </p:txBody>
      </p:sp>
      <p:pic>
        <p:nvPicPr>
          <p:cNvPr id="801" name="Google Shape;801;p190" descr="CfA_logo_reverse_lg.png"/>
          <p:cNvPicPr preferRelativeResize="0"/>
          <p:nvPr/>
        </p:nvPicPr>
        <p:blipFill>
          <a:blip r:embed="rId2">
            <a:alphaModFix/>
          </a:blip>
          <a:stretch>
            <a:fillRect/>
          </a:stretch>
        </p:blipFill>
        <p:spPr>
          <a:xfrm>
            <a:off x="10885067" y="6220334"/>
            <a:ext cx="1057735" cy="424857"/>
          </a:xfrm>
          <a:prstGeom prst="rect">
            <a:avLst/>
          </a:prstGeom>
          <a:noFill/>
          <a:ln>
            <a:noFill/>
          </a:ln>
        </p:spPr>
      </p:pic>
    </p:spTree>
    <p:extLst>
      <p:ext uri="{BB962C8B-B14F-4D97-AF65-F5344CB8AC3E}">
        <p14:creationId xmlns:p14="http://schemas.microsoft.com/office/powerpoint/2010/main" val="15399690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Blue">
  <p:cSld name="Title Slide Blue">
    <p:bg>
      <p:bgPr>
        <a:solidFill>
          <a:srgbClr val="399FD3"/>
        </a:solidFill>
        <a:effectLst/>
      </p:bgPr>
    </p:bg>
    <p:spTree>
      <p:nvGrpSpPr>
        <p:cNvPr id="1" name="Shape 802"/>
        <p:cNvGrpSpPr/>
        <p:nvPr/>
      </p:nvGrpSpPr>
      <p:grpSpPr>
        <a:xfrm>
          <a:off x="0" y="0"/>
          <a:ext cx="0" cy="0"/>
          <a:chOff x="0" y="0"/>
          <a:chExt cx="0" cy="0"/>
        </a:xfrm>
      </p:grpSpPr>
      <p:pic>
        <p:nvPicPr>
          <p:cNvPr id="803" name="Google Shape;803;p191" descr="CfA_logo_reverse_lg.png"/>
          <p:cNvPicPr preferRelativeResize="0"/>
          <p:nvPr/>
        </p:nvPicPr>
        <p:blipFill>
          <a:blip r:embed="rId2">
            <a:alphaModFix/>
          </a:blip>
          <a:stretch>
            <a:fillRect/>
          </a:stretch>
        </p:blipFill>
        <p:spPr>
          <a:xfrm>
            <a:off x="10885067" y="6220334"/>
            <a:ext cx="1057735" cy="424857"/>
          </a:xfrm>
          <a:prstGeom prst="rect">
            <a:avLst/>
          </a:prstGeom>
          <a:noFill/>
          <a:ln>
            <a:noFill/>
          </a:ln>
        </p:spPr>
      </p:pic>
      <p:sp>
        <p:nvSpPr>
          <p:cNvPr id="804" name="Google Shape;804;p191"/>
          <p:cNvSpPr txBox="1">
            <a:spLocks noGrp="1"/>
          </p:cNvSpPr>
          <p:nvPr>
            <p:ph type="ctrTitle"/>
          </p:nvPr>
        </p:nvSpPr>
        <p:spPr>
          <a:xfrm>
            <a:off x="914400" y="1196743"/>
            <a:ext cx="10363200" cy="2874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6000"/>
              <a:buNone/>
              <a:defRPr sz="8000">
                <a:solidFill>
                  <a:srgbClr val="FFFFFF"/>
                </a:solidFill>
              </a:defRPr>
            </a:lvl1pPr>
            <a:lvl2pPr lvl="1" rtl="0">
              <a:spcBef>
                <a:spcPts val="0"/>
              </a:spcBef>
              <a:spcAft>
                <a:spcPts val="0"/>
              </a:spcAft>
              <a:buClr>
                <a:srgbClr val="FFFFFF"/>
              </a:buClr>
              <a:buSzPts val="6000"/>
              <a:buNone/>
              <a:defRPr sz="8000">
                <a:solidFill>
                  <a:srgbClr val="FFFFFF"/>
                </a:solidFill>
              </a:defRPr>
            </a:lvl2pPr>
            <a:lvl3pPr lvl="2" rtl="0">
              <a:spcBef>
                <a:spcPts val="0"/>
              </a:spcBef>
              <a:spcAft>
                <a:spcPts val="0"/>
              </a:spcAft>
              <a:buClr>
                <a:srgbClr val="FFFFFF"/>
              </a:buClr>
              <a:buSzPts val="6000"/>
              <a:buNone/>
              <a:defRPr sz="8000">
                <a:solidFill>
                  <a:srgbClr val="FFFFFF"/>
                </a:solidFill>
              </a:defRPr>
            </a:lvl3pPr>
            <a:lvl4pPr lvl="3" rtl="0">
              <a:spcBef>
                <a:spcPts val="0"/>
              </a:spcBef>
              <a:spcAft>
                <a:spcPts val="0"/>
              </a:spcAft>
              <a:buClr>
                <a:srgbClr val="FFFFFF"/>
              </a:buClr>
              <a:buSzPts val="6000"/>
              <a:buNone/>
              <a:defRPr sz="8000">
                <a:solidFill>
                  <a:srgbClr val="FFFFFF"/>
                </a:solidFill>
              </a:defRPr>
            </a:lvl4pPr>
            <a:lvl5pPr lvl="4" rtl="0">
              <a:spcBef>
                <a:spcPts val="0"/>
              </a:spcBef>
              <a:spcAft>
                <a:spcPts val="0"/>
              </a:spcAft>
              <a:buClr>
                <a:srgbClr val="FFFFFF"/>
              </a:buClr>
              <a:buSzPts val="6000"/>
              <a:buNone/>
              <a:defRPr sz="8000">
                <a:solidFill>
                  <a:srgbClr val="FFFFFF"/>
                </a:solidFill>
              </a:defRPr>
            </a:lvl5pPr>
            <a:lvl6pPr lvl="5" rtl="0">
              <a:spcBef>
                <a:spcPts val="0"/>
              </a:spcBef>
              <a:spcAft>
                <a:spcPts val="0"/>
              </a:spcAft>
              <a:buClr>
                <a:srgbClr val="FFFFFF"/>
              </a:buClr>
              <a:buSzPts val="6000"/>
              <a:buNone/>
              <a:defRPr sz="8000">
                <a:solidFill>
                  <a:srgbClr val="FFFFFF"/>
                </a:solidFill>
              </a:defRPr>
            </a:lvl6pPr>
            <a:lvl7pPr lvl="6" rtl="0">
              <a:spcBef>
                <a:spcPts val="0"/>
              </a:spcBef>
              <a:spcAft>
                <a:spcPts val="0"/>
              </a:spcAft>
              <a:buClr>
                <a:srgbClr val="FFFFFF"/>
              </a:buClr>
              <a:buSzPts val="6000"/>
              <a:buNone/>
              <a:defRPr sz="8000">
                <a:solidFill>
                  <a:srgbClr val="FFFFFF"/>
                </a:solidFill>
              </a:defRPr>
            </a:lvl7pPr>
            <a:lvl8pPr lvl="7" rtl="0">
              <a:spcBef>
                <a:spcPts val="0"/>
              </a:spcBef>
              <a:spcAft>
                <a:spcPts val="0"/>
              </a:spcAft>
              <a:buClr>
                <a:srgbClr val="FFFFFF"/>
              </a:buClr>
              <a:buSzPts val="6000"/>
              <a:buNone/>
              <a:defRPr sz="8000">
                <a:solidFill>
                  <a:srgbClr val="FFFFFF"/>
                </a:solidFill>
              </a:defRPr>
            </a:lvl8pPr>
            <a:lvl9pPr lvl="8" rtl="0">
              <a:spcBef>
                <a:spcPts val="0"/>
              </a:spcBef>
              <a:spcAft>
                <a:spcPts val="0"/>
              </a:spcAft>
              <a:buClr>
                <a:srgbClr val="FFFFFF"/>
              </a:buClr>
              <a:buSzPts val="6000"/>
              <a:buNone/>
              <a:defRPr sz="8000">
                <a:solidFill>
                  <a:srgbClr val="FFFFFF"/>
                </a:solidFill>
              </a:defRPr>
            </a:lvl9pPr>
          </a:lstStyle>
          <a:p>
            <a:endParaRPr/>
          </a:p>
        </p:txBody>
      </p:sp>
    </p:spTree>
    <p:extLst>
      <p:ext uri="{BB962C8B-B14F-4D97-AF65-F5344CB8AC3E}">
        <p14:creationId xmlns:p14="http://schemas.microsoft.com/office/powerpoint/2010/main" val="22307016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805"/>
        <p:cNvGrpSpPr/>
        <p:nvPr/>
      </p:nvGrpSpPr>
      <p:grpSpPr>
        <a:xfrm>
          <a:off x="0" y="0"/>
          <a:ext cx="0" cy="0"/>
          <a:chOff x="0" y="0"/>
          <a:chExt cx="0" cy="0"/>
        </a:xfrm>
      </p:grpSpPr>
      <p:sp>
        <p:nvSpPr>
          <p:cNvPr id="806" name="Google Shape;806;p19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367879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p:cSld name="Section">
    <p:bg>
      <p:bgPr>
        <a:solidFill>
          <a:srgbClr val="00A175"/>
        </a:solidFill>
        <a:effectLst/>
      </p:bgPr>
    </p:bg>
    <p:spTree>
      <p:nvGrpSpPr>
        <p:cNvPr id="1" name="Shape 807"/>
        <p:cNvGrpSpPr/>
        <p:nvPr/>
      </p:nvGrpSpPr>
      <p:grpSpPr>
        <a:xfrm>
          <a:off x="0" y="0"/>
          <a:ext cx="0" cy="0"/>
          <a:chOff x="0" y="0"/>
          <a:chExt cx="0" cy="0"/>
        </a:xfrm>
      </p:grpSpPr>
      <p:sp>
        <p:nvSpPr>
          <p:cNvPr id="808" name="Google Shape;808;p193"/>
          <p:cNvSpPr txBox="1">
            <a:spLocks noGrp="1"/>
          </p:cNvSpPr>
          <p:nvPr>
            <p:ph type="ctrTitle"/>
          </p:nvPr>
        </p:nvSpPr>
        <p:spPr>
          <a:xfrm>
            <a:off x="415600" y="729600"/>
            <a:ext cx="11360800" cy="53988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Clr>
                <a:srgbClr val="FFFFFF"/>
              </a:buClr>
              <a:buSzPts val="4800"/>
              <a:buFont typeface="IBM Plex Sans"/>
              <a:buNone/>
              <a:defRPr sz="6400" b="1">
                <a:solidFill>
                  <a:srgbClr val="FFFFFF"/>
                </a:solidFill>
                <a:latin typeface="IBM Plex Sans"/>
                <a:ea typeface="IBM Plex Sans"/>
                <a:cs typeface="IBM Plex Sans"/>
                <a:sym typeface="IBM Plex Sans"/>
              </a:defRPr>
            </a:lvl1pPr>
            <a:lvl2pPr lvl="1" rtl="0">
              <a:spcBef>
                <a:spcPts val="0"/>
              </a:spcBef>
              <a:spcAft>
                <a:spcPts val="0"/>
              </a:spcAft>
              <a:buClr>
                <a:srgbClr val="FFFFFF"/>
              </a:buClr>
              <a:buSzPts val="6000"/>
              <a:buNone/>
              <a:defRPr sz="8000" b="1">
                <a:solidFill>
                  <a:srgbClr val="FFFFFF"/>
                </a:solidFill>
              </a:defRPr>
            </a:lvl2pPr>
            <a:lvl3pPr lvl="2" rtl="0">
              <a:spcBef>
                <a:spcPts val="0"/>
              </a:spcBef>
              <a:spcAft>
                <a:spcPts val="0"/>
              </a:spcAft>
              <a:buClr>
                <a:srgbClr val="FFFFFF"/>
              </a:buClr>
              <a:buSzPts val="6000"/>
              <a:buNone/>
              <a:defRPr sz="8000" b="1">
                <a:solidFill>
                  <a:srgbClr val="FFFFFF"/>
                </a:solidFill>
              </a:defRPr>
            </a:lvl3pPr>
            <a:lvl4pPr lvl="3" rtl="0">
              <a:spcBef>
                <a:spcPts val="0"/>
              </a:spcBef>
              <a:spcAft>
                <a:spcPts val="0"/>
              </a:spcAft>
              <a:buClr>
                <a:srgbClr val="FFFFFF"/>
              </a:buClr>
              <a:buSzPts val="6000"/>
              <a:buNone/>
              <a:defRPr sz="8000" b="1">
                <a:solidFill>
                  <a:srgbClr val="FFFFFF"/>
                </a:solidFill>
              </a:defRPr>
            </a:lvl4pPr>
            <a:lvl5pPr lvl="4" rtl="0">
              <a:spcBef>
                <a:spcPts val="0"/>
              </a:spcBef>
              <a:spcAft>
                <a:spcPts val="0"/>
              </a:spcAft>
              <a:buClr>
                <a:srgbClr val="FFFFFF"/>
              </a:buClr>
              <a:buSzPts val="6000"/>
              <a:buNone/>
              <a:defRPr sz="8000" b="1">
                <a:solidFill>
                  <a:srgbClr val="FFFFFF"/>
                </a:solidFill>
              </a:defRPr>
            </a:lvl5pPr>
            <a:lvl6pPr lvl="5" rtl="0">
              <a:spcBef>
                <a:spcPts val="0"/>
              </a:spcBef>
              <a:spcAft>
                <a:spcPts val="0"/>
              </a:spcAft>
              <a:buClr>
                <a:srgbClr val="FFFFFF"/>
              </a:buClr>
              <a:buSzPts val="6000"/>
              <a:buNone/>
              <a:defRPr sz="8000" b="1">
                <a:solidFill>
                  <a:srgbClr val="FFFFFF"/>
                </a:solidFill>
              </a:defRPr>
            </a:lvl6pPr>
            <a:lvl7pPr lvl="6" rtl="0">
              <a:spcBef>
                <a:spcPts val="0"/>
              </a:spcBef>
              <a:spcAft>
                <a:spcPts val="0"/>
              </a:spcAft>
              <a:buClr>
                <a:srgbClr val="FFFFFF"/>
              </a:buClr>
              <a:buSzPts val="6000"/>
              <a:buNone/>
              <a:defRPr sz="8000" b="1">
                <a:solidFill>
                  <a:srgbClr val="FFFFFF"/>
                </a:solidFill>
              </a:defRPr>
            </a:lvl7pPr>
            <a:lvl8pPr lvl="7" rtl="0">
              <a:spcBef>
                <a:spcPts val="0"/>
              </a:spcBef>
              <a:spcAft>
                <a:spcPts val="0"/>
              </a:spcAft>
              <a:buClr>
                <a:srgbClr val="FFFFFF"/>
              </a:buClr>
              <a:buSzPts val="6000"/>
              <a:buNone/>
              <a:defRPr sz="8000" b="1">
                <a:solidFill>
                  <a:srgbClr val="FFFFFF"/>
                </a:solidFill>
              </a:defRPr>
            </a:lvl8pPr>
            <a:lvl9pPr lvl="8" rtl="0">
              <a:spcBef>
                <a:spcPts val="0"/>
              </a:spcBef>
              <a:spcAft>
                <a:spcPts val="0"/>
              </a:spcAft>
              <a:buClr>
                <a:srgbClr val="FFFFFF"/>
              </a:buClr>
              <a:buSzPts val="6000"/>
              <a:buNone/>
              <a:defRPr sz="8000" b="1">
                <a:solidFill>
                  <a:srgbClr val="FFFFFF"/>
                </a:solidFill>
              </a:defRPr>
            </a:lvl9pPr>
          </a:lstStyle>
          <a:p>
            <a:endParaRPr/>
          </a:p>
        </p:txBody>
      </p:sp>
      <p:pic>
        <p:nvPicPr>
          <p:cNvPr id="809" name="Google Shape;809;p193" descr="CfA_logo_reverse_lg.png"/>
          <p:cNvPicPr preferRelativeResize="0"/>
          <p:nvPr/>
        </p:nvPicPr>
        <p:blipFill>
          <a:blip r:embed="rId2">
            <a:alphaModFix/>
          </a:blip>
          <a:stretch>
            <a:fillRect/>
          </a:stretch>
        </p:blipFill>
        <p:spPr>
          <a:xfrm>
            <a:off x="10885067" y="6220334"/>
            <a:ext cx="1057735" cy="424857"/>
          </a:xfrm>
          <a:prstGeom prst="rect">
            <a:avLst/>
          </a:prstGeom>
          <a:noFill/>
          <a:ln>
            <a:noFill/>
          </a:ln>
        </p:spPr>
      </p:pic>
    </p:spTree>
    <p:extLst>
      <p:ext uri="{BB962C8B-B14F-4D97-AF65-F5344CB8AC3E}">
        <p14:creationId xmlns:p14="http://schemas.microsoft.com/office/powerpoint/2010/main" val="35428296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810"/>
        <p:cNvGrpSpPr/>
        <p:nvPr/>
      </p:nvGrpSpPr>
      <p:grpSpPr>
        <a:xfrm>
          <a:off x="0" y="0"/>
          <a:ext cx="0" cy="0"/>
          <a:chOff x="0" y="0"/>
          <a:chExt cx="0" cy="0"/>
        </a:xfrm>
      </p:grpSpPr>
      <p:sp>
        <p:nvSpPr>
          <p:cNvPr id="811" name="Google Shape;811;p194"/>
          <p:cNvSpPr txBox="1">
            <a:spLocks noGrp="1"/>
          </p:cNvSpPr>
          <p:nvPr>
            <p:ph type="title"/>
          </p:nvPr>
        </p:nvSpPr>
        <p:spPr>
          <a:xfrm>
            <a:off x="415600" y="373267"/>
            <a:ext cx="11360800" cy="1154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Clr>
                <a:srgbClr val="000000"/>
              </a:buClr>
              <a:buSzPts val="3000"/>
              <a:buFont typeface="IBM Plex Sans"/>
              <a:buNone/>
              <a:defRPr sz="4000" b="1">
                <a:solidFill>
                  <a:srgbClr val="000000"/>
                </a:solidFill>
                <a:latin typeface="IBM Plex Sans"/>
                <a:ea typeface="IBM Plex Sans"/>
                <a:cs typeface="IBM Plex Sans"/>
                <a:sym typeface="IBM Plex Sans"/>
              </a:defRPr>
            </a:lvl1pPr>
            <a:lvl2pPr lvl="1" rtl="0">
              <a:spcBef>
                <a:spcPts val="0"/>
              </a:spcBef>
              <a:spcAft>
                <a:spcPts val="0"/>
              </a:spcAft>
              <a:buClr>
                <a:srgbClr val="339EDD"/>
              </a:buClr>
              <a:buSzPts val="3600"/>
              <a:buNone/>
              <a:defRPr sz="4800" b="1">
                <a:solidFill>
                  <a:srgbClr val="339EDD"/>
                </a:solidFill>
              </a:defRPr>
            </a:lvl2pPr>
            <a:lvl3pPr lvl="2" rtl="0">
              <a:spcBef>
                <a:spcPts val="0"/>
              </a:spcBef>
              <a:spcAft>
                <a:spcPts val="0"/>
              </a:spcAft>
              <a:buClr>
                <a:srgbClr val="339EDD"/>
              </a:buClr>
              <a:buSzPts val="3600"/>
              <a:buNone/>
              <a:defRPr sz="4800" b="1">
                <a:solidFill>
                  <a:srgbClr val="339EDD"/>
                </a:solidFill>
              </a:defRPr>
            </a:lvl3pPr>
            <a:lvl4pPr lvl="3" rtl="0">
              <a:spcBef>
                <a:spcPts val="0"/>
              </a:spcBef>
              <a:spcAft>
                <a:spcPts val="0"/>
              </a:spcAft>
              <a:buClr>
                <a:srgbClr val="339EDD"/>
              </a:buClr>
              <a:buSzPts val="3600"/>
              <a:buNone/>
              <a:defRPr sz="4800" b="1">
                <a:solidFill>
                  <a:srgbClr val="339EDD"/>
                </a:solidFill>
              </a:defRPr>
            </a:lvl4pPr>
            <a:lvl5pPr lvl="4" rtl="0">
              <a:spcBef>
                <a:spcPts val="0"/>
              </a:spcBef>
              <a:spcAft>
                <a:spcPts val="0"/>
              </a:spcAft>
              <a:buClr>
                <a:srgbClr val="339EDD"/>
              </a:buClr>
              <a:buSzPts val="3600"/>
              <a:buNone/>
              <a:defRPr sz="4800" b="1">
                <a:solidFill>
                  <a:srgbClr val="339EDD"/>
                </a:solidFill>
              </a:defRPr>
            </a:lvl5pPr>
            <a:lvl6pPr lvl="5" rtl="0">
              <a:spcBef>
                <a:spcPts val="0"/>
              </a:spcBef>
              <a:spcAft>
                <a:spcPts val="0"/>
              </a:spcAft>
              <a:buClr>
                <a:srgbClr val="339EDD"/>
              </a:buClr>
              <a:buSzPts val="3600"/>
              <a:buNone/>
              <a:defRPr sz="4800" b="1">
                <a:solidFill>
                  <a:srgbClr val="339EDD"/>
                </a:solidFill>
              </a:defRPr>
            </a:lvl6pPr>
            <a:lvl7pPr lvl="6" rtl="0">
              <a:spcBef>
                <a:spcPts val="0"/>
              </a:spcBef>
              <a:spcAft>
                <a:spcPts val="0"/>
              </a:spcAft>
              <a:buClr>
                <a:srgbClr val="339EDD"/>
              </a:buClr>
              <a:buSzPts val="3600"/>
              <a:buNone/>
              <a:defRPr sz="4800" b="1">
                <a:solidFill>
                  <a:srgbClr val="339EDD"/>
                </a:solidFill>
              </a:defRPr>
            </a:lvl7pPr>
            <a:lvl8pPr lvl="7" rtl="0">
              <a:spcBef>
                <a:spcPts val="0"/>
              </a:spcBef>
              <a:spcAft>
                <a:spcPts val="0"/>
              </a:spcAft>
              <a:buClr>
                <a:srgbClr val="339EDD"/>
              </a:buClr>
              <a:buSzPts val="3600"/>
              <a:buNone/>
              <a:defRPr sz="4800" b="1">
                <a:solidFill>
                  <a:srgbClr val="339EDD"/>
                </a:solidFill>
              </a:defRPr>
            </a:lvl8pPr>
            <a:lvl9pPr lvl="8" rtl="0">
              <a:spcBef>
                <a:spcPts val="0"/>
              </a:spcBef>
              <a:spcAft>
                <a:spcPts val="0"/>
              </a:spcAft>
              <a:buClr>
                <a:srgbClr val="339EDD"/>
              </a:buClr>
              <a:buSzPts val="3600"/>
              <a:buNone/>
              <a:defRPr sz="4800" b="1">
                <a:solidFill>
                  <a:srgbClr val="339EDD"/>
                </a:solidFill>
              </a:defRPr>
            </a:lvl9pPr>
          </a:lstStyle>
          <a:p>
            <a:endParaRPr/>
          </a:p>
        </p:txBody>
      </p:sp>
      <p:sp>
        <p:nvSpPr>
          <p:cNvPr id="812" name="Google Shape;812;p194"/>
          <p:cNvSpPr txBox="1">
            <a:spLocks noGrp="1"/>
          </p:cNvSpPr>
          <p:nvPr>
            <p:ph type="body" idx="1"/>
          </p:nvPr>
        </p:nvSpPr>
        <p:spPr>
          <a:xfrm>
            <a:off x="415600" y="1865300"/>
            <a:ext cx="11360800" cy="42264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Clr>
                <a:srgbClr val="000000"/>
              </a:buClr>
              <a:buSzPts val="1800"/>
              <a:buFont typeface="IBM Plex Sans"/>
              <a:buChar char="●"/>
              <a:defRPr>
                <a:solidFill>
                  <a:srgbClr val="000000"/>
                </a:solidFill>
                <a:latin typeface="IBM Plex Sans"/>
                <a:ea typeface="IBM Plex Sans"/>
                <a:cs typeface="IBM Plex Sans"/>
                <a:sym typeface="IBM Plex Sans"/>
              </a:defRPr>
            </a:lvl1pPr>
            <a:lvl2pPr marL="1219170" lvl="1" indent="-423323" rtl="0">
              <a:spcBef>
                <a:spcPts val="2133"/>
              </a:spcBef>
              <a:spcAft>
                <a:spcPts val="0"/>
              </a:spcAft>
              <a:buClr>
                <a:srgbClr val="000000"/>
              </a:buClr>
              <a:buSzPts val="1400"/>
              <a:buFont typeface="IBM Plex Sans"/>
              <a:buChar char="○"/>
              <a:defRPr>
                <a:solidFill>
                  <a:srgbClr val="000000"/>
                </a:solidFill>
                <a:latin typeface="IBM Plex Sans"/>
                <a:ea typeface="IBM Plex Sans"/>
                <a:cs typeface="IBM Plex Sans"/>
                <a:sym typeface="IBM Plex Sans"/>
              </a:defRPr>
            </a:lvl2pPr>
            <a:lvl3pPr marL="1828754" lvl="2" indent="-423323" rtl="0">
              <a:spcBef>
                <a:spcPts val="2133"/>
              </a:spcBef>
              <a:spcAft>
                <a:spcPts val="0"/>
              </a:spcAft>
              <a:buClr>
                <a:srgbClr val="000000"/>
              </a:buClr>
              <a:buSzPts val="1400"/>
              <a:buFont typeface="IBM Plex Sans"/>
              <a:buChar char="■"/>
              <a:defRPr>
                <a:solidFill>
                  <a:srgbClr val="000000"/>
                </a:solidFill>
                <a:latin typeface="IBM Plex Sans"/>
                <a:ea typeface="IBM Plex Sans"/>
                <a:cs typeface="IBM Plex Sans"/>
                <a:sym typeface="IBM Plex Sans"/>
              </a:defRPr>
            </a:lvl3pPr>
            <a:lvl4pPr marL="2438339" lvl="3" indent="-423323" rtl="0">
              <a:spcBef>
                <a:spcPts val="2133"/>
              </a:spcBef>
              <a:spcAft>
                <a:spcPts val="0"/>
              </a:spcAft>
              <a:buClr>
                <a:srgbClr val="000000"/>
              </a:buClr>
              <a:buSzPts val="1400"/>
              <a:buFont typeface="IBM Plex Sans"/>
              <a:buChar char="●"/>
              <a:defRPr>
                <a:solidFill>
                  <a:srgbClr val="000000"/>
                </a:solidFill>
                <a:latin typeface="IBM Plex Sans"/>
                <a:ea typeface="IBM Plex Sans"/>
                <a:cs typeface="IBM Plex Sans"/>
                <a:sym typeface="IBM Plex Sans"/>
              </a:defRPr>
            </a:lvl4pPr>
            <a:lvl5pPr marL="3047924" lvl="4" indent="-423323" rtl="0">
              <a:spcBef>
                <a:spcPts val="2133"/>
              </a:spcBef>
              <a:spcAft>
                <a:spcPts val="0"/>
              </a:spcAft>
              <a:buClr>
                <a:srgbClr val="000000"/>
              </a:buClr>
              <a:buSzPts val="1400"/>
              <a:buFont typeface="IBM Plex Sans"/>
              <a:buChar char="○"/>
              <a:defRPr>
                <a:solidFill>
                  <a:srgbClr val="000000"/>
                </a:solidFill>
                <a:latin typeface="IBM Plex Sans"/>
                <a:ea typeface="IBM Plex Sans"/>
                <a:cs typeface="IBM Plex Sans"/>
                <a:sym typeface="IBM Plex Sans"/>
              </a:defRPr>
            </a:lvl5pPr>
            <a:lvl6pPr marL="3657509" lvl="5" indent="-423323" rtl="0">
              <a:spcBef>
                <a:spcPts val="2133"/>
              </a:spcBef>
              <a:spcAft>
                <a:spcPts val="0"/>
              </a:spcAft>
              <a:buClr>
                <a:srgbClr val="000000"/>
              </a:buClr>
              <a:buSzPts val="1400"/>
              <a:buFont typeface="IBM Plex Sans"/>
              <a:buChar char="■"/>
              <a:defRPr>
                <a:solidFill>
                  <a:srgbClr val="000000"/>
                </a:solidFill>
                <a:latin typeface="IBM Plex Sans"/>
                <a:ea typeface="IBM Plex Sans"/>
                <a:cs typeface="IBM Plex Sans"/>
                <a:sym typeface="IBM Plex Sans"/>
              </a:defRPr>
            </a:lvl6pPr>
            <a:lvl7pPr marL="4267093" lvl="6" indent="-423323" rtl="0">
              <a:spcBef>
                <a:spcPts val="2133"/>
              </a:spcBef>
              <a:spcAft>
                <a:spcPts val="0"/>
              </a:spcAft>
              <a:buClr>
                <a:srgbClr val="000000"/>
              </a:buClr>
              <a:buSzPts val="1400"/>
              <a:buFont typeface="IBM Plex Sans"/>
              <a:buChar char="●"/>
              <a:defRPr>
                <a:solidFill>
                  <a:srgbClr val="000000"/>
                </a:solidFill>
                <a:latin typeface="IBM Plex Sans"/>
                <a:ea typeface="IBM Plex Sans"/>
                <a:cs typeface="IBM Plex Sans"/>
                <a:sym typeface="IBM Plex Sans"/>
              </a:defRPr>
            </a:lvl7pPr>
            <a:lvl8pPr marL="4876678" lvl="7" indent="-423323" rtl="0">
              <a:spcBef>
                <a:spcPts val="2133"/>
              </a:spcBef>
              <a:spcAft>
                <a:spcPts val="0"/>
              </a:spcAft>
              <a:buClr>
                <a:srgbClr val="000000"/>
              </a:buClr>
              <a:buSzPts val="1400"/>
              <a:buFont typeface="IBM Plex Sans"/>
              <a:buChar char="○"/>
              <a:defRPr>
                <a:solidFill>
                  <a:srgbClr val="000000"/>
                </a:solidFill>
                <a:latin typeface="IBM Plex Sans"/>
                <a:ea typeface="IBM Plex Sans"/>
                <a:cs typeface="IBM Plex Sans"/>
                <a:sym typeface="IBM Plex Sans"/>
              </a:defRPr>
            </a:lvl8pPr>
            <a:lvl9pPr marL="5486263" lvl="8" indent="-423323" rtl="0">
              <a:spcBef>
                <a:spcPts val="2133"/>
              </a:spcBef>
              <a:spcAft>
                <a:spcPts val="2133"/>
              </a:spcAft>
              <a:buClr>
                <a:srgbClr val="000000"/>
              </a:buClr>
              <a:buSzPts val="1400"/>
              <a:buFont typeface="IBM Plex Sans"/>
              <a:buChar char="■"/>
              <a:defRPr>
                <a:solidFill>
                  <a:srgbClr val="000000"/>
                </a:solidFill>
                <a:latin typeface="IBM Plex Sans"/>
                <a:ea typeface="IBM Plex Sans"/>
                <a:cs typeface="IBM Plex Sans"/>
                <a:sym typeface="IBM Plex Sans"/>
              </a:defRPr>
            </a:lvl9pPr>
          </a:lstStyle>
          <a:p>
            <a:endParaRPr/>
          </a:p>
        </p:txBody>
      </p:sp>
    </p:spTree>
    <p:extLst>
      <p:ext uri="{BB962C8B-B14F-4D97-AF65-F5344CB8AC3E}">
        <p14:creationId xmlns:p14="http://schemas.microsoft.com/office/powerpoint/2010/main" val="23690833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813"/>
        <p:cNvGrpSpPr/>
        <p:nvPr/>
      </p:nvGrpSpPr>
      <p:grpSpPr>
        <a:xfrm>
          <a:off x="0" y="0"/>
          <a:ext cx="0" cy="0"/>
          <a:chOff x="0" y="0"/>
          <a:chExt cx="0" cy="0"/>
        </a:xfrm>
      </p:grpSpPr>
      <p:sp>
        <p:nvSpPr>
          <p:cNvPr id="814" name="Google Shape;814;p195"/>
          <p:cNvSpPr txBox="1">
            <a:spLocks noGrp="1"/>
          </p:cNvSpPr>
          <p:nvPr>
            <p:ph type="title"/>
          </p:nvPr>
        </p:nvSpPr>
        <p:spPr>
          <a:xfrm>
            <a:off x="415600" y="129967"/>
            <a:ext cx="11360800" cy="12272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339EDD"/>
              </a:buClr>
              <a:buSzPts val="3600"/>
              <a:buFont typeface="Proxima Nova"/>
              <a:buNone/>
              <a:defRPr sz="4800" b="1" i="0" u="none" strike="noStrike" cap="none">
                <a:solidFill>
                  <a:srgbClr val="339EDD"/>
                </a:solidFill>
                <a:latin typeface="Proxima Nova"/>
                <a:ea typeface="Proxima Nova"/>
                <a:cs typeface="Proxima Nova"/>
                <a:sym typeface="Proxima Nova"/>
              </a:defRPr>
            </a:lvl1pPr>
            <a:lvl2pPr marR="0" lvl="1" algn="l" rtl="0">
              <a:lnSpc>
                <a:spcPct val="100000"/>
              </a:lnSpc>
              <a:spcBef>
                <a:spcPts val="0"/>
              </a:spcBef>
              <a:spcAft>
                <a:spcPts val="0"/>
              </a:spcAft>
              <a:buClr>
                <a:srgbClr val="339EDD"/>
              </a:buClr>
              <a:buSzPts val="3600"/>
              <a:buFont typeface="Proxima Nova"/>
              <a:buNone/>
              <a:defRPr sz="4800" b="1" i="0" u="none" strike="noStrike" cap="none">
                <a:solidFill>
                  <a:srgbClr val="339EDD"/>
                </a:solidFill>
                <a:latin typeface="Proxima Nova"/>
                <a:ea typeface="Proxima Nova"/>
                <a:cs typeface="Proxima Nova"/>
                <a:sym typeface="Proxima Nova"/>
              </a:defRPr>
            </a:lvl2pPr>
            <a:lvl3pPr marR="0" lvl="2" algn="l" rtl="0">
              <a:lnSpc>
                <a:spcPct val="100000"/>
              </a:lnSpc>
              <a:spcBef>
                <a:spcPts val="0"/>
              </a:spcBef>
              <a:spcAft>
                <a:spcPts val="0"/>
              </a:spcAft>
              <a:buClr>
                <a:srgbClr val="339EDD"/>
              </a:buClr>
              <a:buSzPts val="3600"/>
              <a:buFont typeface="Proxima Nova"/>
              <a:buNone/>
              <a:defRPr sz="4800" b="1" i="0" u="none" strike="noStrike" cap="none">
                <a:solidFill>
                  <a:srgbClr val="339EDD"/>
                </a:solidFill>
                <a:latin typeface="Proxima Nova"/>
                <a:ea typeface="Proxima Nova"/>
                <a:cs typeface="Proxima Nova"/>
                <a:sym typeface="Proxima Nova"/>
              </a:defRPr>
            </a:lvl3pPr>
            <a:lvl4pPr marR="0" lvl="3" algn="l" rtl="0">
              <a:lnSpc>
                <a:spcPct val="100000"/>
              </a:lnSpc>
              <a:spcBef>
                <a:spcPts val="0"/>
              </a:spcBef>
              <a:spcAft>
                <a:spcPts val="0"/>
              </a:spcAft>
              <a:buClr>
                <a:srgbClr val="339EDD"/>
              </a:buClr>
              <a:buSzPts val="3600"/>
              <a:buFont typeface="Proxima Nova"/>
              <a:buNone/>
              <a:defRPr sz="4800" b="1" i="0" u="none" strike="noStrike" cap="none">
                <a:solidFill>
                  <a:srgbClr val="339EDD"/>
                </a:solidFill>
                <a:latin typeface="Proxima Nova"/>
                <a:ea typeface="Proxima Nova"/>
                <a:cs typeface="Proxima Nova"/>
                <a:sym typeface="Proxima Nova"/>
              </a:defRPr>
            </a:lvl4pPr>
            <a:lvl5pPr marR="0" lvl="4" algn="l" rtl="0">
              <a:lnSpc>
                <a:spcPct val="100000"/>
              </a:lnSpc>
              <a:spcBef>
                <a:spcPts val="0"/>
              </a:spcBef>
              <a:spcAft>
                <a:spcPts val="0"/>
              </a:spcAft>
              <a:buClr>
                <a:srgbClr val="339EDD"/>
              </a:buClr>
              <a:buSzPts val="3600"/>
              <a:buFont typeface="Proxima Nova"/>
              <a:buNone/>
              <a:defRPr sz="4800" b="1" i="0" u="none" strike="noStrike" cap="none">
                <a:solidFill>
                  <a:srgbClr val="339EDD"/>
                </a:solidFill>
                <a:latin typeface="Proxima Nova"/>
                <a:ea typeface="Proxima Nova"/>
                <a:cs typeface="Proxima Nova"/>
                <a:sym typeface="Proxima Nova"/>
              </a:defRPr>
            </a:lvl5pPr>
            <a:lvl6pPr marR="0" lvl="5" algn="l" rtl="0">
              <a:lnSpc>
                <a:spcPct val="100000"/>
              </a:lnSpc>
              <a:spcBef>
                <a:spcPts val="0"/>
              </a:spcBef>
              <a:spcAft>
                <a:spcPts val="0"/>
              </a:spcAft>
              <a:buClr>
                <a:srgbClr val="339EDD"/>
              </a:buClr>
              <a:buSzPts val="3600"/>
              <a:buFont typeface="Proxima Nova"/>
              <a:buNone/>
              <a:defRPr sz="4800" b="1" i="0" u="none" strike="noStrike" cap="none">
                <a:solidFill>
                  <a:srgbClr val="339EDD"/>
                </a:solidFill>
                <a:latin typeface="Proxima Nova"/>
                <a:ea typeface="Proxima Nova"/>
                <a:cs typeface="Proxima Nova"/>
                <a:sym typeface="Proxima Nova"/>
              </a:defRPr>
            </a:lvl6pPr>
            <a:lvl7pPr marR="0" lvl="6" algn="l" rtl="0">
              <a:lnSpc>
                <a:spcPct val="100000"/>
              </a:lnSpc>
              <a:spcBef>
                <a:spcPts val="0"/>
              </a:spcBef>
              <a:spcAft>
                <a:spcPts val="0"/>
              </a:spcAft>
              <a:buClr>
                <a:srgbClr val="339EDD"/>
              </a:buClr>
              <a:buSzPts val="3600"/>
              <a:buFont typeface="Proxima Nova"/>
              <a:buNone/>
              <a:defRPr sz="4800" b="1" i="0" u="none" strike="noStrike" cap="none">
                <a:solidFill>
                  <a:srgbClr val="339EDD"/>
                </a:solidFill>
                <a:latin typeface="Proxima Nova"/>
                <a:ea typeface="Proxima Nova"/>
                <a:cs typeface="Proxima Nova"/>
                <a:sym typeface="Proxima Nova"/>
              </a:defRPr>
            </a:lvl7pPr>
            <a:lvl8pPr marR="0" lvl="7" algn="l" rtl="0">
              <a:lnSpc>
                <a:spcPct val="100000"/>
              </a:lnSpc>
              <a:spcBef>
                <a:spcPts val="0"/>
              </a:spcBef>
              <a:spcAft>
                <a:spcPts val="0"/>
              </a:spcAft>
              <a:buClr>
                <a:srgbClr val="339EDD"/>
              </a:buClr>
              <a:buSzPts val="3600"/>
              <a:buFont typeface="Proxima Nova"/>
              <a:buNone/>
              <a:defRPr sz="4800" b="1" i="0" u="none" strike="noStrike" cap="none">
                <a:solidFill>
                  <a:srgbClr val="339EDD"/>
                </a:solidFill>
                <a:latin typeface="Proxima Nova"/>
                <a:ea typeface="Proxima Nova"/>
                <a:cs typeface="Proxima Nova"/>
                <a:sym typeface="Proxima Nova"/>
              </a:defRPr>
            </a:lvl8pPr>
            <a:lvl9pPr marR="0" lvl="8" algn="l" rtl="0">
              <a:lnSpc>
                <a:spcPct val="100000"/>
              </a:lnSpc>
              <a:spcBef>
                <a:spcPts val="0"/>
              </a:spcBef>
              <a:spcAft>
                <a:spcPts val="0"/>
              </a:spcAft>
              <a:buClr>
                <a:srgbClr val="339EDD"/>
              </a:buClr>
              <a:buSzPts val="3600"/>
              <a:buFont typeface="Proxima Nova"/>
              <a:buNone/>
              <a:defRPr sz="4800" b="1" i="0" u="none" strike="noStrike" cap="none">
                <a:solidFill>
                  <a:srgbClr val="339EDD"/>
                </a:solidFill>
                <a:latin typeface="Proxima Nova"/>
                <a:ea typeface="Proxima Nova"/>
                <a:cs typeface="Proxima Nova"/>
                <a:sym typeface="Proxima Nova"/>
              </a:defRPr>
            </a:lvl9pPr>
          </a:lstStyle>
          <a:p>
            <a:endParaRPr/>
          </a:p>
        </p:txBody>
      </p:sp>
      <p:sp>
        <p:nvSpPr>
          <p:cNvPr id="815" name="Google Shape;815;p195"/>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609585" marR="0" lvl="0" indent="-507987" algn="l" rtl="0">
              <a:lnSpc>
                <a:spcPct val="115000"/>
              </a:lnSpc>
              <a:spcBef>
                <a:spcPts val="0"/>
              </a:spcBef>
              <a:spcAft>
                <a:spcPts val="0"/>
              </a:spcAft>
              <a:buClr>
                <a:srgbClr val="000000"/>
              </a:buClr>
              <a:buSzPts val="2400"/>
              <a:buFont typeface="Proxima Nova"/>
              <a:buChar char="➔"/>
              <a:defRPr sz="3200" b="0" i="0" u="none" strike="noStrike" cap="none">
                <a:solidFill>
                  <a:srgbClr val="000000"/>
                </a:solidFill>
                <a:latin typeface="Proxima Nova"/>
                <a:ea typeface="Proxima Nova"/>
                <a:cs typeface="Proxima Nova"/>
                <a:sym typeface="Proxima Nova"/>
              </a:defRPr>
            </a:lvl1pPr>
            <a:lvl2pPr marL="1219170" marR="0" lvl="1" indent="-474121" algn="l" rtl="0">
              <a:lnSpc>
                <a:spcPct val="115000"/>
              </a:lnSpc>
              <a:spcBef>
                <a:spcPts val="2133"/>
              </a:spcBef>
              <a:spcAft>
                <a:spcPts val="0"/>
              </a:spcAft>
              <a:buClr>
                <a:srgbClr val="000000"/>
              </a:buClr>
              <a:buSzPts val="2000"/>
              <a:buFont typeface="Proxima Nova"/>
              <a:buChar char="◆"/>
              <a:defRPr sz="2667" b="0" i="0" u="none" strike="noStrike" cap="none">
                <a:solidFill>
                  <a:srgbClr val="000000"/>
                </a:solidFill>
                <a:latin typeface="Proxima Nova"/>
                <a:ea typeface="Proxima Nova"/>
                <a:cs typeface="Proxima Nova"/>
                <a:sym typeface="Proxima Nova"/>
              </a:defRPr>
            </a:lvl2pPr>
            <a:lvl3pPr marL="1828754" marR="0" lvl="2" indent="-457189" algn="l" rtl="0">
              <a:lnSpc>
                <a:spcPct val="115000"/>
              </a:lnSpc>
              <a:spcBef>
                <a:spcPts val="2133"/>
              </a:spcBef>
              <a:spcAft>
                <a:spcPts val="0"/>
              </a:spcAft>
              <a:buClr>
                <a:srgbClr val="000000"/>
              </a:buClr>
              <a:buSzPts val="1800"/>
              <a:buFont typeface="Proxima Nova"/>
              <a:buChar char="●"/>
              <a:defRPr sz="2400" b="0" i="0" u="none" strike="noStrike" cap="none">
                <a:solidFill>
                  <a:srgbClr val="000000"/>
                </a:solidFill>
                <a:latin typeface="Proxima Nova"/>
                <a:ea typeface="Proxima Nova"/>
                <a:cs typeface="Proxima Nova"/>
                <a:sym typeface="Proxima Nova"/>
              </a:defRPr>
            </a:lvl3pPr>
            <a:lvl4pPr marL="2438339" marR="0" lvl="3" indent="-457189" algn="l" rtl="0">
              <a:lnSpc>
                <a:spcPct val="115000"/>
              </a:lnSpc>
              <a:spcBef>
                <a:spcPts val="2133"/>
              </a:spcBef>
              <a:spcAft>
                <a:spcPts val="0"/>
              </a:spcAft>
              <a:buClr>
                <a:srgbClr val="000000"/>
              </a:buClr>
              <a:buSzPts val="1800"/>
              <a:buFont typeface="Proxima Nova"/>
              <a:buChar char="○"/>
              <a:defRPr sz="2400" b="0" i="0" u="none" strike="noStrike" cap="none">
                <a:solidFill>
                  <a:srgbClr val="000000"/>
                </a:solidFill>
                <a:latin typeface="Proxima Nova"/>
                <a:ea typeface="Proxima Nova"/>
                <a:cs typeface="Proxima Nova"/>
                <a:sym typeface="Proxima Nova"/>
              </a:defRPr>
            </a:lvl4pPr>
            <a:lvl5pPr marL="3047924" marR="0" lvl="4" indent="-457189" algn="l" rtl="0">
              <a:lnSpc>
                <a:spcPct val="115000"/>
              </a:lnSpc>
              <a:spcBef>
                <a:spcPts val="2133"/>
              </a:spcBef>
              <a:spcAft>
                <a:spcPts val="0"/>
              </a:spcAft>
              <a:buClr>
                <a:srgbClr val="000000"/>
              </a:buClr>
              <a:buSzPts val="1800"/>
              <a:buFont typeface="Proxima Nova"/>
              <a:buChar char="◆"/>
              <a:defRPr sz="2400" b="0" i="0" u="none" strike="noStrike" cap="none">
                <a:solidFill>
                  <a:srgbClr val="000000"/>
                </a:solidFill>
                <a:latin typeface="Proxima Nova"/>
                <a:ea typeface="Proxima Nova"/>
                <a:cs typeface="Proxima Nova"/>
                <a:sym typeface="Proxima Nova"/>
              </a:defRPr>
            </a:lvl5pPr>
            <a:lvl6pPr marL="3657509" marR="0" lvl="5" indent="-457189" algn="l" rtl="0">
              <a:lnSpc>
                <a:spcPct val="115000"/>
              </a:lnSpc>
              <a:spcBef>
                <a:spcPts val="2133"/>
              </a:spcBef>
              <a:spcAft>
                <a:spcPts val="0"/>
              </a:spcAft>
              <a:buClr>
                <a:srgbClr val="000000"/>
              </a:buClr>
              <a:buSzPts val="1800"/>
              <a:buFont typeface="Proxima Nova"/>
              <a:buChar char="●"/>
              <a:defRPr sz="2400" b="0" i="0" u="none" strike="noStrike" cap="none">
                <a:solidFill>
                  <a:srgbClr val="000000"/>
                </a:solidFill>
                <a:latin typeface="Proxima Nova"/>
                <a:ea typeface="Proxima Nova"/>
                <a:cs typeface="Proxima Nova"/>
                <a:sym typeface="Proxima Nova"/>
              </a:defRPr>
            </a:lvl6pPr>
            <a:lvl7pPr marL="4267093" marR="0" lvl="6" indent="-457189" algn="l" rtl="0">
              <a:lnSpc>
                <a:spcPct val="115000"/>
              </a:lnSpc>
              <a:spcBef>
                <a:spcPts val="2133"/>
              </a:spcBef>
              <a:spcAft>
                <a:spcPts val="0"/>
              </a:spcAft>
              <a:buClr>
                <a:srgbClr val="000000"/>
              </a:buClr>
              <a:buSzPts val="1800"/>
              <a:buFont typeface="Proxima Nova"/>
              <a:buChar char="○"/>
              <a:defRPr sz="2400" b="0" i="0" u="none" strike="noStrike" cap="none">
                <a:solidFill>
                  <a:srgbClr val="000000"/>
                </a:solidFill>
                <a:latin typeface="Proxima Nova"/>
                <a:ea typeface="Proxima Nova"/>
                <a:cs typeface="Proxima Nova"/>
                <a:sym typeface="Proxima Nova"/>
              </a:defRPr>
            </a:lvl7pPr>
            <a:lvl8pPr marL="4876678" marR="0" lvl="7" indent="-457189" algn="l" rtl="0">
              <a:lnSpc>
                <a:spcPct val="115000"/>
              </a:lnSpc>
              <a:spcBef>
                <a:spcPts val="2133"/>
              </a:spcBef>
              <a:spcAft>
                <a:spcPts val="0"/>
              </a:spcAft>
              <a:buClr>
                <a:srgbClr val="000000"/>
              </a:buClr>
              <a:buSzPts val="1800"/>
              <a:buFont typeface="Proxima Nova"/>
              <a:buChar char="◆"/>
              <a:defRPr sz="2400" b="0" i="0" u="none" strike="noStrike" cap="none">
                <a:solidFill>
                  <a:srgbClr val="000000"/>
                </a:solidFill>
                <a:latin typeface="Proxima Nova"/>
                <a:ea typeface="Proxima Nova"/>
                <a:cs typeface="Proxima Nova"/>
                <a:sym typeface="Proxima Nova"/>
              </a:defRPr>
            </a:lvl8pPr>
            <a:lvl9pPr marL="5486263" marR="0" lvl="8" indent="-457189" algn="l" rtl="0">
              <a:lnSpc>
                <a:spcPct val="115000"/>
              </a:lnSpc>
              <a:spcBef>
                <a:spcPts val="2133"/>
              </a:spcBef>
              <a:spcAft>
                <a:spcPts val="2133"/>
              </a:spcAft>
              <a:buClr>
                <a:srgbClr val="000000"/>
              </a:buClr>
              <a:buSzPts val="1800"/>
              <a:buFont typeface="Proxima Nova"/>
              <a:buChar char="●"/>
              <a:defRPr sz="2400" b="0" i="0" u="none" strike="noStrike" cap="none">
                <a:solidFill>
                  <a:srgbClr val="000000"/>
                </a:solidFill>
                <a:latin typeface="Proxima Nova"/>
                <a:ea typeface="Proxima Nova"/>
                <a:cs typeface="Proxima Nova"/>
                <a:sym typeface="Proxima Nova"/>
              </a:defRPr>
            </a:lvl9pPr>
          </a:lstStyle>
          <a:p>
            <a:endParaRPr/>
          </a:p>
        </p:txBody>
      </p:sp>
      <p:pic>
        <p:nvPicPr>
          <p:cNvPr id="816" name="Google Shape;816;p195" descr="CfA_logo_lg.png"/>
          <p:cNvPicPr preferRelativeResize="0"/>
          <p:nvPr/>
        </p:nvPicPr>
        <p:blipFill rotWithShape="1">
          <a:blip r:embed="rId2">
            <a:alphaModFix/>
          </a:blip>
          <a:srcRect/>
          <a:stretch/>
        </p:blipFill>
        <p:spPr>
          <a:xfrm>
            <a:off x="10885600" y="6218934"/>
            <a:ext cx="1057733" cy="424500"/>
          </a:xfrm>
          <a:prstGeom prst="rect">
            <a:avLst/>
          </a:prstGeom>
          <a:noFill/>
          <a:ln>
            <a:noFill/>
          </a:ln>
        </p:spPr>
      </p:pic>
      <p:sp>
        <p:nvSpPr>
          <p:cNvPr id="817" name="Google Shape;817;p195"/>
          <p:cNvSpPr txBox="1">
            <a:spLocks noGrp="1"/>
          </p:cNvSpPr>
          <p:nvPr>
            <p:ph type="subTitle" idx="2"/>
          </p:nvPr>
        </p:nvSpPr>
        <p:spPr>
          <a:xfrm>
            <a:off x="4489500" y="6304097"/>
            <a:ext cx="6312000" cy="471200"/>
          </a:xfrm>
          <a:prstGeom prst="rect">
            <a:avLst/>
          </a:prstGeom>
          <a:noFill/>
          <a:ln>
            <a:noFill/>
          </a:ln>
        </p:spPr>
        <p:txBody>
          <a:bodyPr spcFirstLastPara="1" wrap="square" lIns="91425" tIns="91425" rIns="91425" bIns="91425" anchor="b" anchorCtr="0">
            <a:noAutofit/>
          </a:bodyPr>
          <a:lstStyle>
            <a:lvl1pPr marR="0" lvl="0" algn="r" rtl="0">
              <a:lnSpc>
                <a:spcPct val="100000"/>
              </a:lnSpc>
              <a:spcBef>
                <a:spcPts val="0"/>
              </a:spcBef>
              <a:spcAft>
                <a:spcPts val="0"/>
              </a:spcAft>
              <a:buClr>
                <a:srgbClr val="000000"/>
              </a:buClr>
              <a:buSzPts val="2400"/>
              <a:buFont typeface="Proxima Nova"/>
              <a:buNone/>
              <a:defRPr sz="1333" b="1" i="0" u="none" strike="noStrike" cap="none">
                <a:solidFill>
                  <a:srgbClr val="FFFFFF"/>
                </a:solidFill>
                <a:highlight>
                  <a:srgbClr val="CF1B41"/>
                </a:highlight>
                <a:latin typeface="Proxima Nova"/>
                <a:ea typeface="Proxima Nova"/>
                <a:cs typeface="Proxima Nova"/>
                <a:sym typeface="Proxima Nova"/>
              </a:defRPr>
            </a:lvl1pPr>
            <a:lvl2pPr marR="0" lvl="1" algn="l" rtl="0">
              <a:lnSpc>
                <a:spcPct val="115000"/>
              </a:lnSpc>
              <a:spcBef>
                <a:spcPts val="0"/>
              </a:spcBef>
              <a:spcAft>
                <a:spcPts val="0"/>
              </a:spcAft>
              <a:buClr>
                <a:srgbClr val="000000"/>
              </a:buClr>
              <a:buSzPts val="2000"/>
              <a:buFont typeface="Proxima Nova"/>
              <a:buNone/>
              <a:defRPr sz="2667" b="0" i="0" u="none" strike="noStrike" cap="none">
                <a:solidFill>
                  <a:srgbClr val="000000"/>
                </a:solidFill>
                <a:latin typeface="Proxima Nova"/>
                <a:ea typeface="Proxima Nova"/>
                <a:cs typeface="Proxima Nova"/>
                <a:sym typeface="Proxima Nova"/>
              </a:defRPr>
            </a:lvl2pPr>
            <a:lvl3pPr marR="0" lvl="2" algn="l" rtl="0">
              <a:lnSpc>
                <a:spcPct val="115000"/>
              </a:lnSpc>
              <a:spcBef>
                <a:spcPts val="2133"/>
              </a:spcBef>
              <a:spcAft>
                <a:spcPts val="0"/>
              </a:spcAft>
              <a:buClr>
                <a:srgbClr val="000000"/>
              </a:buClr>
              <a:buSzPts val="1800"/>
              <a:buFont typeface="Proxima Nova"/>
              <a:buNone/>
              <a:defRPr sz="2400" b="0" i="0" u="none" strike="noStrike" cap="none">
                <a:solidFill>
                  <a:srgbClr val="000000"/>
                </a:solidFill>
                <a:latin typeface="Proxima Nova"/>
                <a:ea typeface="Proxima Nova"/>
                <a:cs typeface="Proxima Nova"/>
                <a:sym typeface="Proxima Nova"/>
              </a:defRPr>
            </a:lvl3pPr>
            <a:lvl4pPr marR="0" lvl="3" algn="l" rtl="0">
              <a:lnSpc>
                <a:spcPct val="115000"/>
              </a:lnSpc>
              <a:spcBef>
                <a:spcPts val="2133"/>
              </a:spcBef>
              <a:spcAft>
                <a:spcPts val="0"/>
              </a:spcAft>
              <a:buClr>
                <a:srgbClr val="000000"/>
              </a:buClr>
              <a:buSzPts val="1800"/>
              <a:buFont typeface="Proxima Nova"/>
              <a:buNone/>
              <a:defRPr sz="2400" b="0" i="0" u="none" strike="noStrike" cap="none">
                <a:solidFill>
                  <a:srgbClr val="000000"/>
                </a:solidFill>
                <a:latin typeface="Proxima Nova"/>
                <a:ea typeface="Proxima Nova"/>
                <a:cs typeface="Proxima Nova"/>
                <a:sym typeface="Proxima Nova"/>
              </a:defRPr>
            </a:lvl4pPr>
            <a:lvl5pPr marR="0" lvl="4" algn="l" rtl="0">
              <a:lnSpc>
                <a:spcPct val="115000"/>
              </a:lnSpc>
              <a:spcBef>
                <a:spcPts val="2133"/>
              </a:spcBef>
              <a:spcAft>
                <a:spcPts val="0"/>
              </a:spcAft>
              <a:buClr>
                <a:srgbClr val="000000"/>
              </a:buClr>
              <a:buSzPts val="1800"/>
              <a:buFont typeface="Proxima Nova"/>
              <a:buNone/>
              <a:defRPr sz="2400" b="0" i="0" u="none" strike="noStrike" cap="none">
                <a:solidFill>
                  <a:srgbClr val="000000"/>
                </a:solidFill>
                <a:latin typeface="Proxima Nova"/>
                <a:ea typeface="Proxima Nova"/>
                <a:cs typeface="Proxima Nova"/>
                <a:sym typeface="Proxima Nova"/>
              </a:defRPr>
            </a:lvl5pPr>
            <a:lvl6pPr marR="0" lvl="5" algn="l" rtl="0">
              <a:lnSpc>
                <a:spcPct val="115000"/>
              </a:lnSpc>
              <a:spcBef>
                <a:spcPts val="2133"/>
              </a:spcBef>
              <a:spcAft>
                <a:spcPts val="0"/>
              </a:spcAft>
              <a:buClr>
                <a:srgbClr val="000000"/>
              </a:buClr>
              <a:buSzPts val="1800"/>
              <a:buFont typeface="Proxima Nova"/>
              <a:buNone/>
              <a:defRPr sz="2400" b="0" i="0" u="none" strike="noStrike" cap="none">
                <a:solidFill>
                  <a:srgbClr val="000000"/>
                </a:solidFill>
                <a:latin typeface="Proxima Nova"/>
                <a:ea typeface="Proxima Nova"/>
                <a:cs typeface="Proxima Nova"/>
                <a:sym typeface="Proxima Nova"/>
              </a:defRPr>
            </a:lvl6pPr>
            <a:lvl7pPr marR="0" lvl="6" algn="l" rtl="0">
              <a:lnSpc>
                <a:spcPct val="115000"/>
              </a:lnSpc>
              <a:spcBef>
                <a:spcPts val="2133"/>
              </a:spcBef>
              <a:spcAft>
                <a:spcPts val="0"/>
              </a:spcAft>
              <a:buClr>
                <a:srgbClr val="000000"/>
              </a:buClr>
              <a:buSzPts val="1800"/>
              <a:buFont typeface="Proxima Nova"/>
              <a:buNone/>
              <a:defRPr sz="2400" b="0" i="0" u="none" strike="noStrike" cap="none">
                <a:solidFill>
                  <a:srgbClr val="000000"/>
                </a:solidFill>
                <a:latin typeface="Proxima Nova"/>
                <a:ea typeface="Proxima Nova"/>
                <a:cs typeface="Proxima Nova"/>
                <a:sym typeface="Proxima Nova"/>
              </a:defRPr>
            </a:lvl7pPr>
            <a:lvl8pPr marR="0" lvl="7" algn="l" rtl="0">
              <a:lnSpc>
                <a:spcPct val="115000"/>
              </a:lnSpc>
              <a:spcBef>
                <a:spcPts val="2133"/>
              </a:spcBef>
              <a:spcAft>
                <a:spcPts val="0"/>
              </a:spcAft>
              <a:buClr>
                <a:srgbClr val="000000"/>
              </a:buClr>
              <a:buSzPts val="1800"/>
              <a:buFont typeface="Proxima Nova"/>
              <a:buNone/>
              <a:defRPr sz="2400" b="0" i="0" u="none" strike="noStrike" cap="none">
                <a:solidFill>
                  <a:srgbClr val="000000"/>
                </a:solidFill>
                <a:latin typeface="Proxima Nova"/>
                <a:ea typeface="Proxima Nova"/>
                <a:cs typeface="Proxima Nova"/>
                <a:sym typeface="Proxima Nova"/>
              </a:defRPr>
            </a:lvl8pPr>
            <a:lvl9pPr marR="0" lvl="8" algn="l" rtl="0">
              <a:lnSpc>
                <a:spcPct val="115000"/>
              </a:lnSpc>
              <a:spcBef>
                <a:spcPts val="2133"/>
              </a:spcBef>
              <a:spcAft>
                <a:spcPts val="2133"/>
              </a:spcAft>
              <a:buClr>
                <a:srgbClr val="000000"/>
              </a:buClr>
              <a:buSzPts val="1800"/>
              <a:buFont typeface="Proxima Nova"/>
              <a:buNone/>
              <a:defRPr sz="2400" b="0" i="0" u="none" strike="noStrike" cap="none">
                <a:solidFill>
                  <a:srgbClr val="000000"/>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7329174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body 2 1">
  <p:cSld name="Title and body 2 1">
    <p:spTree>
      <p:nvGrpSpPr>
        <p:cNvPr id="1" name="Shape 818"/>
        <p:cNvGrpSpPr/>
        <p:nvPr/>
      </p:nvGrpSpPr>
      <p:grpSpPr>
        <a:xfrm>
          <a:off x="0" y="0"/>
          <a:ext cx="0" cy="0"/>
          <a:chOff x="0" y="0"/>
          <a:chExt cx="0" cy="0"/>
        </a:xfrm>
      </p:grpSpPr>
      <p:sp>
        <p:nvSpPr>
          <p:cNvPr id="819" name="Google Shape;819;p196"/>
          <p:cNvSpPr txBox="1">
            <a:spLocks noGrp="1"/>
          </p:cNvSpPr>
          <p:nvPr>
            <p:ph type="title"/>
          </p:nvPr>
        </p:nvSpPr>
        <p:spPr>
          <a:xfrm>
            <a:off x="415600" y="129967"/>
            <a:ext cx="11360800" cy="1227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339EDD"/>
              </a:buClr>
              <a:buSzPts val="3600"/>
              <a:buFont typeface="Proxima Nova"/>
              <a:buNone/>
              <a:defRPr sz="4800" b="1">
                <a:solidFill>
                  <a:srgbClr val="339EDD"/>
                </a:solidFill>
                <a:latin typeface="Proxima Nova"/>
                <a:ea typeface="Proxima Nova"/>
                <a:cs typeface="Proxima Nova"/>
                <a:sym typeface="Proxima Nova"/>
              </a:defRPr>
            </a:lvl1pPr>
            <a:lvl2pPr lvl="1" rtl="0">
              <a:spcBef>
                <a:spcPts val="0"/>
              </a:spcBef>
              <a:spcAft>
                <a:spcPts val="0"/>
              </a:spcAft>
              <a:buClr>
                <a:srgbClr val="339EDD"/>
              </a:buClr>
              <a:buSzPts val="3600"/>
              <a:buNone/>
              <a:defRPr sz="4800" b="1">
                <a:solidFill>
                  <a:srgbClr val="339EDD"/>
                </a:solidFill>
              </a:defRPr>
            </a:lvl2pPr>
            <a:lvl3pPr lvl="2" rtl="0">
              <a:spcBef>
                <a:spcPts val="0"/>
              </a:spcBef>
              <a:spcAft>
                <a:spcPts val="0"/>
              </a:spcAft>
              <a:buClr>
                <a:srgbClr val="339EDD"/>
              </a:buClr>
              <a:buSzPts val="3600"/>
              <a:buNone/>
              <a:defRPr sz="4800" b="1">
                <a:solidFill>
                  <a:srgbClr val="339EDD"/>
                </a:solidFill>
              </a:defRPr>
            </a:lvl3pPr>
            <a:lvl4pPr lvl="3" rtl="0">
              <a:spcBef>
                <a:spcPts val="0"/>
              </a:spcBef>
              <a:spcAft>
                <a:spcPts val="0"/>
              </a:spcAft>
              <a:buClr>
                <a:srgbClr val="339EDD"/>
              </a:buClr>
              <a:buSzPts val="3600"/>
              <a:buNone/>
              <a:defRPr sz="4800" b="1">
                <a:solidFill>
                  <a:srgbClr val="339EDD"/>
                </a:solidFill>
              </a:defRPr>
            </a:lvl4pPr>
            <a:lvl5pPr lvl="4" rtl="0">
              <a:spcBef>
                <a:spcPts val="0"/>
              </a:spcBef>
              <a:spcAft>
                <a:spcPts val="0"/>
              </a:spcAft>
              <a:buClr>
                <a:srgbClr val="339EDD"/>
              </a:buClr>
              <a:buSzPts val="3600"/>
              <a:buNone/>
              <a:defRPr sz="4800" b="1">
                <a:solidFill>
                  <a:srgbClr val="339EDD"/>
                </a:solidFill>
              </a:defRPr>
            </a:lvl5pPr>
            <a:lvl6pPr lvl="5" rtl="0">
              <a:spcBef>
                <a:spcPts val="0"/>
              </a:spcBef>
              <a:spcAft>
                <a:spcPts val="0"/>
              </a:spcAft>
              <a:buClr>
                <a:srgbClr val="339EDD"/>
              </a:buClr>
              <a:buSzPts val="3600"/>
              <a:buNone/>
              <a:defRPr sz="4800" b="1">
                <a:solidFill>
                  <a:srgbClr val="339EDD"/>
                </a:solidFill>
              </a:defRPr>
            </a:lvl6pPr>
            <a:lvl7pPr lvl="6" rtl="0">
              <a:spcBef>
                <a:spcPts val="0"/>
              </a:spcBef>
              <a:spcAft>
                <a:spcPts val="0"/>
              </a:spcAft>
              <a:buClr>
                <a:srgbClr val="339EDD"/>
              </a:buClr>
              <a:buSzPts val="3600"/>
              <a:buNone/>
              <a:defRPr sz="4800" b="1">
                <a:solidFill>
                  <a:srgbClr val="339EDD"/>
                </a:solidFill>
              </a:defRPr>
            </a:lvl7pPr>
            <a:lvl8pPr lvl="7" rtl="0">
              <a:spcBef>
                <a:spcPts val="0"/>
              </a:spcBef>
              <a:spcAft>
                <a:spcPts val="0"/>
              </a:spcAft>
              <a:buClr>
                <a:srgbClr val="339EDD"/>
              </a:buClr>
              <a:buSzPts val="3600"/>
              <a:buNone/>
              <a:defRPr sz="4800" b="1">
                <a:solidFill>
                  <a:srgbClr val="339EDD"/>
                </a:solidFill>
              </a:defRPr>
            </a:lvl8pPr>
            <a:lvl9pPr lvl="8" rtl="0">
              <a:spcBef>
                <a:spcPts val="0"/>
              </a:spcBef>
              <a:spcAft>
                <a:spcPts val="0"/>
              </a:spcAft>
              <a:buClr>
                <a:srgbClr val="339EDD"/>
              </a:buClr>
              <a:buSzPts val="3600"/>
              <a:buNone/>
              <a:defRPr sz="4800" b="1">
                <a:solidFill>
                  <a:srgbClr val="339EDD"/>
                </a:solidFill>
              </a:defRPr>
            </a:lvl9pPr>
          </a:lstStyle>
          <a:p>
            <a:endParaRPr/>
          </a:p>
        </p:txBody>
      </p:sp>
      <p:sp>
        <p:nvSpPr>
          <p:cNvPr id="820" name="Google Shape;820;p196"/>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Clr>
                <a:srgbClr val="000000"/>
              </a:buClr>
              <a:buSzPts val="1800"/>
              <a:buFont typeface="Proxima Nova"/>
              <a:buChar char="●"/>
              <a:defRPr>
                <a:solidFill>
                  <a:srgbClr val="000000"/>
                </a:solidFill>
                <a:latin typeface="Proxima Nova"/>
                <a:ea typeface="Proxima Nova"/>
                <a:cs typeface="Proxima Nova"/>
                <a:sym typeface="Proxima Nova"/>
              </a:defRPr>
            </a:lvl1pPr>
            <a:lvl2pPr marL="1219170" lvl="1" indent="-423323" rtl="0">
              <a:spcBef>
                <a:spcPts val="2133"/>
              </a:spcBef>
              <a:spcAft>
                <a:spcPts val="0"/>
              </a:spcAft>
              <a:buClr>
                <a:srgbClr val="000000"/>
              </a:buClr>
              <a:buSzPts val="1400"/>
              <a:buFont typeface="Proxima Nova"/>
              <a:buChar char="○"/>
              <a:defRPr>
                <a:solidFill>
                  <a:srgbClr val="000000"/>
                </a:solidFill>
                <a:latin typeface="Proxima Nova"/>
                <a:ea typeface="Proxima Nova"/>
                <a:cs typeface="Proxima Nova"/>
                <a:sym typeface="Proxima Nova"/>
              </a:defRPr>
            </a:lvl2pPr>
            <a:lvl3pPr marL="1828754" lvl="2" indent="-423323" rtl="0">
              <a:spcBef>
                <a:spcPts val="2133"/>
              </a:spcBef>
              <a:spcAft>
                <a:spcPts val="0"/>
              </a:spcAft>
              <a:buClr>
                <a:srgbClr val="000000"/>
              </a:buClr>
              <a:buSzPts val="1400"/>
              <a:buFont typeface="Proxima Nova"/>
              <a:buChar char="■"/>
              <a:defRPr>
                <a:solidFill>
                  <a:srgbClr val="000000"/>
                </a:solidFill>
                <a:latin typeface="Proxima Nova"/>
                <a:ea typeface="Proxima Nova"/>
                <a:cs typeface="Proxima Nova"/>
                <a:sym typeface="Proxima Nova"/>
              </a:defRPr>
            </a:lvl3pPr>
            <a:lvl4pPr marL="2438339" lvl="3" indent="-423323" rtl="0">
              <a:spcBef>
                <a:spcPts val="2133"/>
              </a:spcBef>
              <a:spcAft>
                <a:spcPts val="0"/>
              </a:spcAft>
              <a:buClr>
                <a:srgbClr val="000000"/>
              </a:buClr>
              <a:buSzPts val="1400"/>
              <a:buFont typeface="Proxima Nova"/>
              <a:buChar char="●"/>
              <a:defRPr>
                <a:solidFill>
                  <a:srgbClr val="000000"/>
                </a:solidFill>
                <a:latin typeface="Proxima Nova"/>
                <a:ea typeface="Proxima Nova"/>
                <a:cs typeface="Proxima Nova"/>
                <a:sym typeface="Proxima Nova"/>
              </a:defRPr>
            </a:lvl4pPr>
            <a:lvl5pPr marL="3047924" lvl="4" indent="-423323" rtl="0">
              <a:spcBef>
                <a:spcPts val="2133"/>
              </a:spcBef>
              <a:spcAft>
                <a:spcPts val="0"/>
              </a:spcAft>
              <a:buClr>
                <a:srgbClr val="000000"/>
              </a:buClr>
              <a:buSzPts val="1400"/>
              <a:buFont typeface="Proxima Nova"/>
              <a:buChar char="○"/>
              <a:defRPr>
                <a:solidFill>
                  <a:srgbClr val="000000"/>
                </a:solidFill>
                <a:latin typeface="Proxima Nova"/>
                <a:ea typeface="Proxima Nova"/>
                <a:cs typeface="Proxima Nova"/>
                <a:sym typeface="Proxima Nova"/>
              </a:defRPr>
            </a:lvl5pPr>
            <a:lvl6pPr marL="3657509" lvl="5" indent="-423323" rtl="0">
              <a:spcBef>
                <a:spcPts val="2133"/>
              </a:spcBef>
              <a:spcAft>
                <a:spcPts val="0"/>
              </a:spcAft>
              <a:buClr>
                <a:srgbClr val="000000"/>
              </a:buClr>
              <a:buSzPts val="1400"/>
              <a:buFont typeface="Proxima Nova"/>
              <a:buChar char="■"/>
              <a:defRPr>
                <a:solidFill>
                  <a:srgbClr val="000000"/>
                </a:solidFill>
                <a:latin typeface="Proxima Nova"/>
                <a:ea typeface="Proxima Nova"/>
                <a:cs typeface="Proxima Nova"/>
                <a:sym typeface="Proxima Nova"/>
              </a:defRPr>
            </a:lvl6pPr>
            <a:lvl7pPr marL="4267093" lvl="6" indent="-423323" rtl="0">
              <a:spcBef>
                <a:spcPts val="2133"/>
              </a:spcBef>
              <a:spcAft>
                <a:spcPts val="0"/>
              </a:spcAft>
              <a:buClr>
                <a:srgbClr val="000000"/>
              </a:buClr>
              <a:buSzPts val="1400"/>
              <a:buFont typeface="Proxima Nova"/>
              <a:buChar char="●"/>
              <a:defRPr>
                <a:solidFill>
                  <a:srgbClr val="000000"/>
                </a:solidFill>
                <a:latin typeface="Proxima Nova"/>
                <a:ea typeface="Proxima Nova"/>
                <a:cs typeface="Proxima Nova"/>
                <a:sym typeface="Proxima Nova"/>
              </a:defRPr>
            </a:lvl7pPr>
            <a:lvl8pPr marL="4876678" lvl="7" indent="-423323" rtl="0">
              <a:spcBef>
                <a:spcPts val="2133"/>
              </a:spcBef>
              <a:spcAft>
                <a:spcPts val="0"/>
              </a:spcAft>
              <a:buClr>
                <a:srgbClr val="000000"/>
              </a:buClr>
              <a:buSzPts val="1400"/>
              <a:buFont typeface="Proxima Nova"/>
              <a:buChar char="○"/>
              <a:defRPr>
                <a:solidFill>
                  <a:srgbClr val="000000"/>
                </a:solidFill>
                <a:latin typeface="Proxima Nova"/>
                <a:ea typeface="Proxima Nova"/>
                <a:cs typeface="Proxima Nova"/>
                <a:sym typeface="Proxima Nova"/>
              </a:defRPr>
            </a:lvl8pPr>
            <a:lvl9pPr marL="5486263" lvl="8" indent="-423323" rtl="0">
              <a:spcBef>
                <a:spcPts val="2133"/>
              </a:spcBef>
              <a:spcAft>
                <a:spcPts val="2133"/>
              </a:spcAft>
              <a:buClr>
                <a:srgbClr val="000000"/>
              </a:buClr>
              <a:buSzPts val="1400"/>
              <a:buFont typeface="Proxima Nova"/>
              <a:buChar char="■"/>
              <a:defRPr>
                <a:solidFill>
                  <a:srgbClr val="000000"/>
                </a:solidFill>
                <a:latin typeface="Proxima Nova"/>
                <a:ea typeface="Proxima Nova"/>
                <a:cs typeface="Proxima Nova"/>
                <a:sym typeface="Proxima Nova"/>
              </a:defRPr>
            </a:lvl9pPr>
          </a:lstStyle>
          <a:p>
            <a:endParaRPr/>
          </a:p>
        </p:txBody>
      </p:sp>
      <p:pic>
        <p:nvPicPr>
          <p:cNvPr id="821" name="Google Shape;821;p196" descr="CfA_logo_lg.png"/>
          <p:cNvPicPr preferRelativeResize="0"/>
          <p:nvPr/>
        </p:nvPicPr>
        <p:blipFill>
          <a:blip r:embed="rId2">
            <a:alphaModFix/>
          </a:blip>
          <a:stretch>
            <a:fillRect/>
          </a:stretch>
        </p:blipFill>
        <p:spPr>
          <a:xfrm>
            <a:off x="10885601" y="6218933"/>
            <a:ext cx="1057735" cy="424499"/>
          </a:xfrm>
          <a:prstGeom prst="rect">
            <a:avLst/>
          </a:prstGeom>
          <a:noFill/>
          <a:ln>
            <a:noFill/>
          </a:ln>
        </p:spPr>
      </p:pic>
    </p:spTree>
    <p:extLst>
      <p:ext uri="{BB962C8B-B14F-4D97-AF65-F5344CB8AC3E}">
        <p14:creationId xmlns:p14="http://schemas.microsoft.com/office/powerpoint/2010/main" val="34327351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Blue 1">
  <p:cSld name="Title Slide Blue 1">
    <p:bg>
      <p:bgPr>
        <a:solidFill>
          <a:srgbClr val="399FD3"/>
        </a:solidFill>
        <a:effectLst/>
      </p:bgPr>
    </p:bg>
    <p:spTree>
      <p:nvGrpSpPr>
        <p:cNvPr id="1" name="Shape 822"/>
        <p:cNvGrpSpPr/>
        <p:nvPr/>
      </p:nvGrpSpPr>
      <p:grpSpPr>
        <a:xfrm>
          <a:off x="0" y="0"/>
          <a:ext cx="0" cy="0"/>
          <a:chOff x="0" y="0"/>
          <a:chExt cx="0" cy="0"/>
        </a:xfrm>
      </p:grpSpPr>
      <p:pic>
        <p:nvPicPr>
          <p:cNvPr id="823" name="Google Shape;823;p197" descr="CfA_logo_reverse_lg.png"/>
          <p:cNvPicPr preferRelativeResize="0"/>
          <p:nvPr/>
        </p:nvPicPr>
        <p:blipFill rotWithShape="1">
          <a:blip r:embed="rId2">
            <a:alphaModFix/>
          </a:blip>
          <a:srcRect/>
          <a:stretch/>
        </p:blipFill>
        <p:spPr>
          <a:xfrm>
            <a:off x="10885067" y="6220333"/>
            <a:ext cx="1057733" cy="424856"/>
          </a:xfrm>
          <a:prstGeom prst="rect">
            <a:avLst/>
          </a:prstGeom>
          <a:noFill/>
          <a:ln>
            <a:noFill/>
          </a:ln>
        </p:spPr>
      </p:pic>
      <p:sp>
        <p:nvSpPr>
          <p:cNvPr id="824" name="Google Shape;824;p197"/>
          <p:cNvSpPr txBox="1">
            <a:spLocks noGrp="1"/>
          </p:cNvSpPr>
          <p:nvPr>
            <p:ph type="ctrTitle"/>
          </p:nvPr>
        </p:nvSpPr>
        <p:spPr>
          <a:xfrm>
            <a:off x="914400" y="1196743"/>
            <a:ext cx="10363200" cy="28748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FFFFFF"/>
              </a:buClr>
              <a:buSzPts val="6000"/>
              <a:buFont typeface="Arial"/>
              <a:buNone/>
              <a:defRPr sz="80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FFFFFF"/>
              </a:buClr>
              <a:buSzPts val="6000"/>
              <a:buFont typeface="Arial"/>
              <a:buNone/>
              <a:defRPr sz="80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FFFFFF"/>
              </a:buClr>
              <a:buSzPts val="6000"/>
              <a:buFont typeface="Arial"/>
              <a:buNone/>
              <a:defRPr sz="80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FFFFFF"/>
              </a:buClr>
              <a:buSzPts val="6000"/>
              <a:buFont typeface="Arial"/>
              <a:buNone/>
              <a:defRPr sz="80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FFFFFF"/>
              </a:buClr>
              <a:buSzPts val="6000"/>
              <a:buFont typeface="Arial"/>
              <a:buNone/>
              <a:defRPr sz="80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FFFFFF"/>
              </a:buClr>
              <a:buSzPts val="6000"/>
              <a:buFont typeface="Arial"/>
              <a:buNone/>
              <a:defRPr sz="80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FFFFFF"/>
              </a:buClr>
              <a:buSzPts val="6000"/>
              <a:buFont typeface="Arial"/>
              <a:buNone/>
              <a:defRPr sz="80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FFFFFF"/>
              </a:buClr>
              <a:buSzPts val="6000"/>
              <a:buFont typeface="Arial"/>
              <a:buNone/>
              <a:defRPr sz="80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FFFFFF"/>
              </a:buClr>
              <a:buSzPts val="6000"/>
              <a:buFont typeface="Arial"/>
              <a:buNone/>
              <a:defRPr sz="8000" b="0" i="0" u="none" strike="noStrike" cap="none">
                <a:solidFill>
                  <a:srgbClr val="FFFFFF"/>
                </a:solidFill>
                <a:latin typeface="Arial"/>
                <a:ea typeface="Arial"/>
                <a:cs typeface="Arial"/>
                <a:sym typeface="Arial"/>
              </a:defRPr>
            </a:lvl9pPr>
          </a:lstStyle>
          <a:p>
            <a:endParaRPr/>
          </a:p>
        </p:txBody>
      </p:sp>
    </p:spTree>
    <p:extLst>
      <p:ext uri="{BB962C8B-B14F-4D97-AF65-F5344CB8AC3E}">
        <p14:creationId xmlns:p14="http://schemas.microsoft.com/office/powerpoint/2010/main" val="25087661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3">
  <p:cSld name="Title and body 3">
    <p:spTree>
      <p:nvGrpSpPr>
        <p:cNvPr id="1" name="Shape 825"/>
        <p:cNvGrpSpPr/>
        <p:nvPr/>
      </p:nvGrpSpPr>
      <p:grpSpPr>
        <a:xfrm>
          <a:off x="0" y="0"/>
          <a:ext cx="0" cy="0"/>
          <a:chOff x="0" y="0"/>
          <a:chExt cx="0" cy="0"/>
        </a:xfrm>
      </p:grpSpPr>
      <p:sp>
        <p:nvSpPr>
          <p:cNvPr id="826" name="Google Shape;826;p198"/>
          <p:cNvSpPr txBox="1">
            <a:spLocks noGrp="1"/>
          </p:cNvSpPr>
          <p:nvPr>
            <p:ph type="title"/>
          </p:nvPr>
        </p:nvSpPr>
        <p:spPr>
          <a:xfrm>
            <a:off x="415600" y="129967"/>
            <a:ext cx="11360800" cy="12272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339EDD"/>
              </a:buClr>
              <a:buSzPts val="3600"/>
              <a:buFont typeface="Proxima Nova"/>
              <a:buNone/>
              <a:defRPr sz="4800" b="1" i="0" u="none" strike="noStrike" cap="none">
                <a:solidFill>
                  <a:srgbClr val="339EDD"/>
                </a:solidFill>
                <a:latin typeface="Proxima Nova"/>
                <a:ea typeface="Proxima Nova"/>
                <a:cs typeface="Proxima Nova"/>
                <a:sym typeface="Proxima Nova"/>
              </a:defRPr>
            </a:lvl1pPr>
            <a:lvl2pPr marR="0" lvl="1" algn="l" rtl="0">
              <a:lnSpc>
                <a:spcPct val="100000"/>
              </a:lnSpc>
              <a:spcBef>
                <a:spcPts val="0"/>
              </a:spcBef>
              <a:spcAft>
                <a:spcPts val="0"/>
              </a:spcAft>
              <a:buClr>
                <a:srgbClr val="339EDD"/>
              </a:buClr>
              <a:buSzPts val="3600"/>
              <a:buFont typeface="Proxima Nova"/>
              <a:buNone/>
              <a:defRPr sz="4800" b="1" i="0" u="none" strike="noStrike" cap="none">
                <a:solidFill>
                  <a:srgbClr val="339EDD"/>
                </a:solidFill>
                <a:latin typeface="Proxima Nova"/>
                <a:ea typeface="Proxima Nova"/>
                <a:cs typeface="Proxima Nova"/>
                <a:sym typeface="Proxima Nova"/>
              </a:defRPr>
            </a:lvl2pPr>
            <a:lvl3pPr marR="0" lvl="2" algn="l" rtl="0">
              <a:lnSpc>
                <a:spcPct val="100000"/>
              </a:lnSpc>
              <a:spcBef>
                <a:spcPts val="0"/>
              </a:spcBef>
              <a:spcAft>
                <a:spcPts val="0"/>
              </a:spcAft>
              <a:buClr>
                <a:srgbClr val="339EDD"/>
              </a:buClr>
              <a:buSzPts val="3600"/>
              <a:buFont typeface="Proxima Nova"/>
              <a:buNone/>
              <a:defRPr sz="4800" b="1" i="0" u="none" strike="noStrike" cap="none">
                <a:solidFill>
                  <a:srgbClr val="339EDD"/>
                </a:solidFill>
                <a:latin typeface="Proxima Nova"/>
                <a:ea typeface="Proxima Nova"/>
                <a:cs typeface="Proxima Nova"/>
                <a:sym typeface="Proxima Nova"/>
              </a:defRPr>
            </a:lvl3pPr>
            <a:lvl4pPr marR="0" lvl="3" algn="l" rtl="0">
              <a:lnSpc>
                <a:spcPct val="100000"/>
              </a:lnSpc>
              <a:spcBef>
                <a:spcPts val="0"/>
              </a:spcBef>
              <a:spcAft>
                <a:spcPts val="0"/>
              </a:spcAft>
              <a:buClr>
                <a:srgbClr val="339EDD"/>
              </a:buClr>
              <a:buSzPts val="3600"/>
              <a:buFont typeface="Proxima Nova"/>
              <a:buNone/>
              <a:defRPr sz="4800" b="1" i="0" u="none" strike="noStrike" cap="none">
                <a:solidFill>
                  <a:srgbClr val="339EDD"/>
                </a:solidFill>
                <a:latin typeface="Proxima Nova"/>
                <a:ea typeface="Proxima Nova"/>
                <a:cs typeface="Proxima Nova"/>
                <a:sym typeface="Proxima Nova"/>
              </a:defRPr>
            </a:lvl4pPr>
            <a:lvl5pPr marR="0" lvl="4" algn="l" rtl="0">
              <a:lnSpc>
                <a:spcPct val="100000"/>
              </a:lnSpc>
              <a:spcBef>
                <a:spcPts val="0"/>
              </a:spcBef>
              <a:spcAft>
                <a:spcPts val="0"/>
              </a:spcAft>
              <a:buClr>
                <a:srgbClr val="339EDD"/>
              </a:buClr>
              <a:buSzPts val="3600"/>
              <a:buFont typeface="Proxima Nova"/>
              <a:buNone/>
              <a:defRPr sz="4800" b="1" i="0" u="none" strike="noStrike" cap="none">
                <a:solidFill>
                  <a:srgbClr val="339EDD"/>
                </a:solidFill>
                <a:latin typeface="Proxima Nova"/>
                <a:ea typeface="Proxima Nova"/>
                <a:cs typeface="Proxima Nova"/>
                <a:sym typeface="Proxima Nova"/>
              </a:defRPr>
            </a:lvl5pPr>
            <a:lvl6pPr marR="0" lvl="5" algn="l" rtl="0">
              <a:lnSpc>
                <a:spcPct val="100000"/>
              </a:lnSpc>
              <a:spcBef>
                <a:spcPts val="0"/>
              </a:spcBef>
              <a:spcAft>
                <a:spcPts val="0"/>
              </a:spcAft>
              <a:buClr>
                <a:srgbClr val="339EDD"/>
              </a:buClr>
              <a:buSzPts val="3600"/>
              <a:buFont typeface="Proxima Nova"/>
              <a:buNone/>
              <a:defRPr sz="4800" b="1" i="0" u="none" strike="noStrike" cap="none">
                <a:solidFill>
                  <a:srgbClr val="339EDD"/>
                </a:solidFill>
                <a:latin typeface="Proxima Nova"/>
                <a:ea typeface="Proxima Nova"/>
                <a:cs typeface="Proxima Nova"/>
                <a:sym typeface="Proxima Nova"/>
              </a:defRPr>
            </a:lvl6pPr>
            <a:lvl7pPr marR="0" lvl="6" algn="l" rtl="0">
              <a:lnSpc>
                <a:spcPct val="100000"/>
              </a:lnSpc>
              <a:spcBef>
                <a:spcPts val="0"/>
              </a:spcBef>
              <a:spcAft>
                <a:spcPts val="0"/>
              </a:spcAft>
              <a:buClr>
                <a:srgbClr val="339EDD"/>
              </a:buClr>
              <a:buSzPts val="3600"/>
              <a:buFont typeface="Proxima Nova"/>
              <a:buNone/>
              <a:defRPr sz="4800" b="1" i="0" u="none" strike="noStrike" cap="none">
                <a:solidFill>
                  <a:srgbClr val="339EDD"/>
                </a:solidFill>
                <a:latin typeface="Proxima Nova"/>
                <a:ea typeface="Proxima Nova"/>
                <a:cs typeface="Proxima Nova"/>
                <a:sym typeface="Proxima Nova"/>
              </a:defRPr>
            </a:lvl7pPr>
            <a:lvl8pPr marR="0" lvl="7" algn="l" rtl="0">
              <a:lnSpc>
                <a:spcPct val="100000"/>
              </a:lnSpc>
              <a:spcBef>
                <a:spcPts val="0"/>
              </a:spcBef>
              <a:spcAft>
                <a:spcPts val="0"/>
              </a:spcAft>
              <a:buClr>
                <a:srgbClr val="339EDD"/>
              </a:buClr>
              <a:buSzPts val="3600"/>
              <a:buFont typeface="Proxima Nova"/>
              <a:buNone/>
              <a:defRPr sz="4800" b="1" i="0" u="none" strike="noStrike" cap="none">
                <a:solidFill>
                  <a:srgbClr val="339EDD"/>
                </a:solidFill>
                <a:latin typeface="Proxima Nova"/>
                <a:ea typeface="Proxima Nova"/>
                <a:cs typeface="Proxima Nova"/>
                <a:sym typeface="Proxima Nova"/>
              </a:defRPr>
            </a:lvl8pPr>
            <a:lvl9pPr marR="0" lvl="8" algn="l" rtl="0">
              <a:lnSpc>
                <a:spcPct val="100000"/>
              </a:lnSpc>
              <a:spcBef>
                <a:spcPts val="0"/>
              </a:spcBef>
              <a:spcAft>
                <a:spcPts val="0"/>
              </a:spcAft>
              <a:buClr>
                <a:srgbClr val="339EDD"/>
              </a:buClr>
              <a:buSzPts val="3600"/>
              <a:buFont typeface="Proxima Nova"/>
              <a:buNone/>
              <a:defRPr sz="4800" b="1" i="0" u="none" strike="noStrike" cap="none">
                <a:solidFill>
                  <a:srgbClr val="339EDD"/>
                </a:solidFill>
                <a:latin typeface="Proxima Nova"/>
                <a:ea typeface="Proxima Nova"/>
                <a:cs typeface="Proxima Nova"/>
                <a:sym typeface="Proxima Nova"/>
              </a:defRPr>
            </a:lvl9pPr>
          </a:lstStyle>
          <a:p>
            <a:endParaRPr/>
          </a:p>
        </p:txBody>
      </p:sp>
      <p:sp>
        <p:nvSpPr>
          <p:cNvPr id="827" name="Google Shape;827;p198"/>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609585" marR="0" lvl="0" indent="-507987" algn="l" rtl="0">
              <a:lnSpc>
                <a:spcPct val="115000"/>
              </a:lnSpc>
              <a:spcBef>
                <a:spcPts val="0"/>
              </a:spcBef>
              <a:spcAft>
                <a:spcPts val="0"/>
              </a:spcAft>
              <a:buClr>
                <a:srgbClr val="000000"/>
              </a:buClr>
              <a:buSzPts val="2400"/>
              <a:buFont typeface="Proxima Nova"/>
              <a:buChar char="➔"/>
              <a:defRPr sz="3200" b="0" i="0" u="none" strike="noStrike" cap="none">
                <a:solidFill>
                  <a:srgbClr val="000000"/>
                </a:solidFill>
                <a:latin typeface="Proxima Nova"/>
                <a:ea typeface="Proxima Nova"/>
                <a:cs typeface="Proxima Nova"/>
                <a:sym typeface="Proxima Nova"/>
              </a:defRPr>
            </a:lvl1pPr>
            <a:lvl2pPr marL="1219170" marR="0" lvl="1" indent="-474121" algn="l" rtl="0">
              <a:lnSpc>
                <a:spcPct val="115000"/>
              </a:lnSpc>
              <a:spcBef>
                <a:spcPts val="2133"/>
              </a:spcBef>
              <a:spcAft>
                <a:spcPts val="0"/>
              </a:spcAft>
              <a:buClr>
                <a:srgbClr val="000000"/>
              </a:buClr>
              <a:buSzPts val="2000"/>
              <a:buFont typeface="Proxima Nova"/>
              <a:buChar char="◆"/>
              <a:defRPr sz="2667" b="0" i="0" u="none" strike="noStrike" cap="none">
                <a:solidFill>
                  <a:srgbClr val="000000"/>
                </a:solidFill>
                <a:latin typeface="Proxima Nova"/>
                <a:ea typeface="Proxima Nova"/>
                <a:cs typeface="Proxima Nova"/>
                <a:sym typeface="Proxima Nova"/>
              </a:defRPr>
            </a:lvl2pPr>
            <a:lvl3pPr marL="1828754" marR="0" lvl="2" indent="-457189" algn="l" rtl="0">
              <a:lnSpc>
                <a:spcPct val="115000"/>
              </a:lnSpc>
              <a:spcBef>
                <a:spcPts val="2133"/>
              </a:spcBef>
              <a:spcAft>
                <a:spcPts val="0"/>
              </a:spcAft>
              <a:buClr>
                <a:srgbClr val="000000"/>
              </a:buClr>
              <a:buSzPts val="1800"/>
              <a:buFont typeface="Proxima Nova"/>
              <a:buChar char="●"/>
              <a:defRPr sz="2400" b="0" i="0" u="none" strike="noStrike" cap="none">
                <a:solidFill>
                  <a:srgbClr val="000000"/>
                </a:solidFill>
                <a:latin typeface="Proxima Nova"/>
                <a:ea typeface="Proxima Nova"/>
                <a:cs typeface="Proxima Nova"/>
                <a:sym typeface="Proxima Nova"/>
              </a:defRPr>
            </a:lvl3pPr>
            <a:lvl4pPr marL="2438339" marR="0" lvl="3" indent="-457189" algn="l" rtl="0">
              <a:lnSpc>
                <a:spcPct val="115000"/>
              </a:lnSpc>
              <a:spcBef>
                <a:spcPts val="2133"/>
              </a:spcBef>
              <a:spcAft>
                <a:spcPts val="0"/>
              </a:spcAft>
              <a:buClr>
                <a:srgbClr val="000000"/>
              </a:buClr>
              <a:buSzPts val="1800"/>
              <a:buFont typeface="Proxima Nova"/>
              <a:buChar char="○"/>
              <a:defRPr sz="2400" b="0" i="0" u="none" strike="noStrike" cap="none">
                <a:solidFill>
                  <a:srgbClr val="000000"/>
                </a:solidFill>
                <a:latin typeface="Proxima Nova"/>
                <a:ea typeface="Proxima Nova"/>
                <a:cs typeface="Proxima Nova"/>
                <a:sym typeface="Proxima Nova"/>
              </a:defRPr>
            </a:lvl4pPr>
            <a:lvl5pPr marL="3047924" marR="0" lvl="4" indent="-457189" algn="l" rtl="0">
              <a:lnSpc>
                <a:spcPct val="115000"/>
              </a:lnSpc>
              <a:spcBef>
                <a:spcPts val="2133"/>
              </a:spcBef>
              <a:spcAft>
                <a:spcPts val="0"/>
              </a:spcAft>
              <a:buClr>
                <a:srgbClr val="000000"/>
              </a:buClr>
              <a:buSzPts val="1800"/>
              <a:buFont typeface="Proxima Nova"/>
              <a:buChar char="◆"/>
              <a:defRPr sz="2400" b="0" i="0" u="none" strike="noStrike" cap="none">
                <a:solidFill>
                  <a:srgbClr val="000000"/>
                </a:solidFill>
                <a:latin typeface="Proxima Nova"/>
                <a:ea typeface="Proxima Nova"/>
                <a:cs typeface="Proxima Nova"/>
                <a:sym typeface="Proxima Nova"/>
              </a:defRPr>
            </a:lvl5pPr>
            <a:lvl6pPr marL="3657509" marR="0" lvl="5" indent="-457189" algn="l" rtl="0">
              <a:lnSpc>
                <a:spcPct val="115000"/>
              </a:lnSpc>
              <a:spcBef>
                <a:spcPts val="2133"/>
              </a:spcBef>
              <a:spcAft>
                <a:spcPts val="0"/>
              </a:spcAft>
              <a:buClr>
                <a:srgbClr val="000000"/>
              </a:buClr>
              <a:buSzPts val="1800"/>
              <a:buFont typeface="Proxima Nova"/>
              <a:buChar char="●"/>
              <a:defRPr sz="2400" b="0" i="0" u="none" strike="noStrike" cap="none">
                <a:solidFill>
                  <a:srgbClr val="000000"/>
                </a:solidFill>
                <a:latin typeface="Proxima Nova"/>
                <a:ea typeface="Proxima Nova"/>
                <a:cs typeface="Proxima Nova"/>
                <a:sym typeface="Proxima Nova"/>
              </a:defRPr>
            </a:lvl6pPr>
            <a:lvl7pPr marL="4267093" marR="0" lvl="6" indent="-457189" algn="l" rtl="0">
              <a:lnSpc>
                <a:spcPct val="115000"/>
              </a:lnSpc>
              <a:spcBef>
                <a:spcPts val="2133"/>
              </a:spcBef>
              <a:spcAft>
                <a:spcPts val="0"/>
              </a:spcAft>
              <a:buClr>
                <a:srgbClr val="000000"/>
              </a:buClr>
              <a:buSzPts val="1800"/>
              <a:buFont typeface="Proxima Nova"/>
              <a:buChar char="○"/>
              <a:defRPr sz="2400" b="0" i="0" u="none" strike="noStrike" cap="none">
                <a:solidFill>
                  <a:srgbClr val="000000"/>
                </a:solidFill>
                <a:latin typeface="Proxima Nova"/>
                <a:ea typeface="Proxima Nova"/>
                <a:cs typeface="Proxima Nova"/>
                <a:sym typeface="Proxima Nova"/>
              </a:defRPr>
            </a:lvl7pPr>
            <a:lvl8pPr marL="4876678" marR="0" lvl="7" indent="-457189" algn="l" rtl="0">
              <a:lnSpc>
                <a:spcPct val="115000"/>
              </a:lnSpc>
              <a:spcBef>
                <a:spcPts val="2133"/>
              </a:spcBef>
              <a:spcAft>
                <a:spcPts val="0"/>
              </a:spcAft>
              <a:buClr>
                <a:srgbClr val="000000"/>
              </a:buClr>
              <a:buSzPts val="1800"/>
              <a:buFont typeface="Proxima Nova"/>
              <a:buChar char="◆"/>
              <a:defRPr sz="2400" b="0" i="0" u="none" strike="noStrike" cap="none">
                <a:solidFill>
                  <a:srgbClr val="000000"/>
                </a:solidFill>
                <a:latin typeface="Proxima Nova"/>
                <a:ea typeface="Proxima Nova"/>
                <a:cs typeface="Proxima Nova"/>
                <a:sym typeface="Proxima Nova"/>
              </a:defRPr>
            </a:lvl8pPr>
            <a:lvl9pPr marL="5486263" marR="0" lvl="8" indent="-457189" algn="l" rtl="0">
              <a:lnSpc>
                <a:spcPct val="115000"/>
              </a:lnSpc>
              <a:spcBef>
                <a:spcPts val="2133"/>
              </a:spcBef>
              <a:spcAft>
                <a:spcPts val="2133"/>
              </a:spcAft>
              <a:buClr>
                <a:srgbClr val="000000"/>
              </a:buClr>
              <a:buSzPts val="1800"/>
              <a:buFont typeface="Proxima Nova"/>
              <a:buChar char="●"/>
              <a:defRPr sz="2400" b="0" i="0" u="none" strike="noStrike" cap="none">
                <a:solidFill>
                  <a:srgbClr val="000000"/>
                </a:solidFill>
                <a:latin typeface="Proxima Nova"/>
                <a:ea typeface="Proxima Nova"/>
                <a:cs typeface="Proxima Nova"/>
                <a:sym typeface="Proxima Nova"/>
              </a:defRPr>
            </a:lvl9pPr>
          </a:lstStyle>
          <a:p>
            <a:endParaRPr/>
          </a:p>
        </p:txBody>
      </p:sp>
      <p:pic>
        <p:nvPicPr>
          <p:cNvPr id="828" name="Google Shape;828;p198" descr="CfA_logo_lg.png"/>
          <p:cNvPicPr preferRelativeResize="0"/>
          <p:nvPr/>
        </p:nvPicPr>
        <p:blipFill rotWithShape="1">
          <a:blip r:embed="rId2">
            <a:alphaModFix/>
          </a:blip>
          <a:srcRect/>
          <a:stretch/>
        </p:blipFill>
        <p:spPr>
          <a:xfrm>
            <a:off x="10885600" y="6218934"/>
            <a:ext cx="1057733" cy="424500"/>
          </a:xfrm>
          <a:prstGeom prst="rect">
            <a:avLst/>
          </a:prstGeom>
          <a:noFill/>
          <a:ln>
            <a:noFill/>
          </a:ln>
        </p:spPr>
      </p:pic>
      <p:sp>
        <p:nvSpPr>
          <p:cNvPr id="829" name="Google Shape;829;p198"/>
          <p:cNvSpPr txBox="1">
            <a:spLocks noGrp="1"/>
          </p:cNvSpPr>
          <p:nvPr>
            <p:ph type="subTitle" idx="2"/>
          </p:nvPr>
        </p:nvSpPr>
        <p:spPr>
          <a:xfrm>
            <a:off x="4489500" y="6304097"/>
            <a:ext cx="6312000" cy="471200"/>
          </a:xfrm>
          <a:prstGeom prst="rect">
            <a:avLst/>
          </a:prstGeom>
          <a:noFill/>
          <a:ln>
            <a:noFill/>
          </a:ln>
        </p:spPr>
        <p:txBody>
          <a:bodyPr spcFirstLastPara="1" wrap="square" lIns="91425" tIns="91425" rIns="91425" bIns="91425" anchor="b" anchorCtr="0">
            <a:noAutofit/>
          </a:bodyPr>
          <a:lstStyle>
            <a:lvl1pPr marR="0" lvl="0" algn="r" rtl="0">
              <a:lnSpc>
                <a:spcPct val="100000"/>
              </a:lnSpc>
              <a:spcBef>
                <a:spcPts val="0"/>
              </a:spcBef>
              <a:spcAft>
                <a:spcPts val="0"/>
              </a:spcAft>
              <a:buClr>
                <a:srgbClr val="000000"/>
              </a:buClr>
              <a:buSzPts val="2400"/>
              <a:buFont typeface="Proxima Nova"/>
              <a:buNone/>
              <a:defRPr sz="1333" b="1" i="0" u="none" strike="noStrike" cap="none">
                <a:solidFill>
                  <a:srgbClr val="FFFFFF"/>
                </a:solidFill>
                <a:highlight>
                  <a:srgbClr val="CF1B41"/>
                </a:highlight>
                <a:latin typeface="Proxima Nova"/>
                <a:ea typeface="Proxima Nova"/>
                <a:cs typeface="Proxima Nova"/>
                <a:sym typeface="Proxima Nova"/>
              </a:defRPr>
            </a:lvl1pPr>
            <a:lvl2pPr marR="0" lvl="1" algn="l" rtl="0">
              <a:lnSpc>
                <a:spcPct val="115000"/>
              </a:lnSpc>
              <a:spcBef>
                <a:spcPts val="0"/>
              </a:spcBef>
              <a:spcAft>
                <a:spcPts val="0"/>
              </a:spcAft>
              <a:buClr>
                <a:srgbClr val="000000"/>
              </a:buClr>
              <a:buSzPts val="2000"/>
              <a:buFont typeface="Proxima Nova"/>
              <a:buNone/>
              <a:defRPr sz="2667" b="0" i="0" u="none" strike="noStrike" cap="none">
                <a:solidFill>
                  <a:srgbClr val="000000"/>
                </a:solidFill>
                <a:latin typeface="Proxima Nova"/>
                <a:ea typeface="Proxima Nova"/>
                <a:cs typeface="Proxima Nova"/>
                <a:sym typeface="Proxima Nova"/>
              </a:defRPr>
            </a:lvl2pPr>
            <a:lvl3pPr marR="0" lvl="2" algn="l" rtl="0">
              <a:lnSpc>
                <a:spcPct val="115000"/>
              </a:lnSpc>
              <a:spcBef>
                <a:spcPts val="2133"/>
              </a:spcBef>
              <a:spcAft>
                <a:spcPts val="0"/>
              </a:spcAft>
              <a:buClr>
                <a:srgbClr val="000000"/>
              </a:buClr>
              <a:buSzPts val="1800"/>
              <a:buFont typeface="Proxima Nova"/>
              <a:buNone/>
              <a:defRPr sz="2400" b="0" i="0" u="none" strike="noStrike" cap="none">
                <a:solidFill>
                  <a:srgbClr val="000000"/>
                </a:solidFill>
                <a:latin typeface="Proxima Nova"/>
                <a:ea typeface="Proxima Nova"/>
                <a:cs typeface="Proxima Nova"/>
                <a:sym typeface="Proxima Nova"/>
              </a:defRPr>
            </a:lvl3pPr>
            <a:lvl4pPr marR="0" lvl="3" algn="l" rtl="0">
              <a:lnSpc>
                <a:spcPct val="115000"/>
              </a:lnSpc>
              <a:spcBef>
                <a:spcPts val="2133"/>
              </a:spcBef>
              <a:spcAft>
                <a:spcPts val="0"/>
              </a:spcAft>
              <a:buClr>
                <a:srgbClr val="000000"/>
              </a:buClr>
              <a:buSzPts val="1800"/>
              <a:buFont typeface="Proxima Nova"/>
              <a:buNone/>
              <a:defRPr sz="2400" b="0" i="0" u="none" strike="noStrike" cap="none">
                <a:solidFill>
                  <a:srgbClr val="000000"/>
                </a:solidFill>
                <a:latin typeface="Proxima Nova"/>
                <a:ea typeface="Proxima Nova"/>
                <a:cs typeface="Proxima Nova"/>
                <a:sym typeface="Proxima Nova"/>
              </a:defRPr>
            </a:lvl4pPr>
            <a:lvl5pPr marR="0" lvl="4" algn="l" rtl="0">
              <a:lnSpc>
                <a:spcPct val="115000"/>
              </a:lnSpc>
              <a:spcBef>
                <a:spcPts val="2133"/>
              </a:spcBef>
              <a:spcAft>
                <a:spcPts val="0"/>
              </a:spcAft>
              <a:buClr>
                <a:srgbClr val="000000"/>
              </a:buClr>
              <a:buSzPts val="1800"/>
              <a:buFont typeface="Proxima Nova"/>
              <a:buNone/>
              <a:defRPr sz="2400" b="0" i="0" u="none" strike="noStrike" cap="none">
                <a:solidFill>
                  <a:srgbClr val="000000"/>
                </a:solidFill>
                <a:latin typeface="Proxima Nova"/>
                <a:ea typeface="Proxima Nova"/>
                <a:cs typeface="Proxima Nova"/>
                <a:sym typeface="Proxima Nova"/>
              </a:defRPr>
            </a:lvl5pPr>
            <a:lvl6pPr marR="0" lvl="5" algn="l" rtl="0">
              <a:lnSpc>
                <a:spcPct val="115000"/>
              </a:lnSpc>
              <a:spcBef>
                <a:spcPts val="2133"/>
              </a:spcBef>
              <a:spcAft>
                <a:spcPts val="0"/>
              </a:spcAft>
              <a:buClr>
                <a:srgbClr val="000000"/>
              </a:buClr>
              <a:buSzPts val="1800"/>
              <a:buFont typeface="Proxima Nova"/>
              <a:buNone/>
              <a:defRPr sz="2400" b="0" i="0" u="none" strike="noStrike" cap="none">
                <a:solidFill>
                  <a:srgbClr val="000000"/>
                </a:solidFill>
                <a:latin typeface="Proxima Nova"/>
                <a:ea typeface="Proxima Nova"/>
                <a:cs typeface="Proxima Nova"/>
                <a:sym typeface="Proxima Nova"/>
              </a:defRPr>
            </a:lvl6pPr>
            <a:lvl7pPr marR="0" lvl="6" algn="l" rtl="0">
              <a:lnSpc>
                <a:spcPct val="115000"/>
              </a:lnSpc>
              <a:spcBef>
                <a:spcPts val="2133"/>
              </a:spcBef>
              <a:spcAft>
                <a:spcPts val="0"/>
              </a:spcAft>
              <a:buClr>
                <a:srgbClr val="000000"/>
              </a:buClr>
              <a:buSzPts val="1800"/>
              <a:buFont typeface="Proxima Nova"/>
              <a:buNone/>
              <a:defRPr sz="2400" b="0" i="0" u="none" strike="noStrike" cap="none">
                <a:solidFill>
                  <a:srgbClr val="000000"/>
                </a:solidFill>
                <a:latin typeface="Proxima Nova"/>
                <a:ea typeface="Proxima Nova"/>
                <a:cs typeface="Proxima Nova"/>
                <a:sym typeface="Proxima Nova"/>
              </a:defRPr>
            </a:lvl7pPr>
            <a:lvl8pPr marR="0" lvl="7" algn="l" rtl="0">
              <a:lnSpc>
                <a:spcPct val="115000"/>
              </a:lnSpc>
              <a:spcBef>
                <a:spcPts val="2133"/>
              </a:spcBef>
              <a:spcAft>
                <a:spcPts val="0"/>
              </a:spcAft>
              <a:buClr>
                <a:srgbClr val="000000"/>
              </a:buClr>
              <a:buSzPts val="1800"/>
              <a:buFont typeface="Proxima Nova"/>
              <a:buNone/>
              <a:defRPr sz="2400" b="0" i="0" u="none" strike="noStrike" cap="none">
                <a:solidFill>
                  <a:srgbClr val="000000"/>
                </a:solidFill>
                <a:latin typeface="Proxima Nova"/>
                <a:ea typeface="Proxima Nova"/>
                <a:cs typeface="Proxima Nova"/>
                <a:sym typeface="Proxima Nova"/>
              </a:defRPr>
            </a:lvl8pPr>
            <a:lvl9pPr marR="0" lvl="8" algn="l" rtl="0">
              <a:lnSpc>
                <a:spcPct val="115000"/>
              </a:lnSpc>
              <a:spcBef>
                <a:spcPts val="2133"/>
              </a:spcBef>
              <a:spcAft>
                <a:spcPts val="2133"/>
              </a:spcAft>
              <a:buClr>
                <a:srgbClr val="000000"/>
              </a:buClr>
              <a:buSzPts val="1800"/>
              <a:buFont typeface="Proxima Nova"/>
              <a:buNone/>
              <a:defRPr sz="2400" b="0" i="0" u="none" strike="noStrike" cap="none">
                <a:solidFill>
                  <a:srgbClr val="000000"/>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2086768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9">
  <p:cSld name="Blank 9">
    <p:spTree>
      <p:nvGrpSpPr>
        <p:cNvPr id="1" name="Shape 830"/>
        <p:cNvGrpSpPr/>
        <p:nvPr/>
      </p:nvGrpSpPr>
      <p:grpSpPr>
        <a:xfrm>
          <a:off x="0" y="0"/>
          <a:ext cx="0" cy="0"/>
          <a:chOff x="0" y="0"/>
          <a:chExt cx="0" cy="0"/>
        </a:xfrm>
      </p:grpSpPr>
      <p:sp>
        <p:nvSpPr>
          <p:cNvPr id="831" name="Google Shape;831;p19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4637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916268"/>
            <a:ext cx="5181600" cy="4142629"/>
          </a:xfrm>
          <a:prstGeom prst="rect">
            <a:avLst/>
          </a:prstGeom>
        </p:spPr>
        <p:txBody>
          <a:bodyPr/>
          <a:lstStyle>
            <a:lvl1pPr>
              <a:defRPr>
                <a:solidFill>
                  <a:schemeClr val="tx2"/>
                </a:solidFill>
                <a:latin typeface="+mj-lt"/>
              </a:defRPr>
            </a:lvl1pPr>
            <a:lvl2pPr>
              <a:defRPr>
                <a:solidFill>
                  <a:schemeClr val="tx2"/>
                </a:solidFill>
                <a:latin typeface="+mj-lt"/>
              </a:defRPr>
            </a:lvl2pPr>
            <a:lvl3pPr>
              <a:defRPr>
                <a:solidFill>
                  <a:schemeClr val="tx2"/>
                </a:solidFill>
                <a:latin typeface="+mj-lt"/>
              </a:defRPr>
            </a:lvl3pPr>
            <a:lvl4pPr>
              <a:defRPr>
                <a:solidFill>
                  <a:schemeClr val="tx2"/>
                </a:solidFill>
                <a:latin typeface="+mj-lt"/>
              </a:defRPr>
            </a:lvl4pPr>
            <a:lvl5pPr>
              <a:defRPr>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916268"/>
            <a:ext cx="5181600" cy="4142629"/>
          </a:xfrm>
          <a:prstGeom prst="rect">
            <a:avLst/>
          </a:prstGeom>
        </p:spPr>
        <p:txBody>
          <a:bodyPr/>
          <a:lstStyle>
            <a:lvl1pPr>
              <a:defRPr>
                <a:solidFill>
                  <a:schemeClr val="tx2"/>
                </a:solidFill>
                <a:latin typeface="+mj-lt"/>
              </a:defRPr>
            </a:lvl1pPr>
            <a:lvl2pPr>
              <a:defRPr>
                <a:solidFill>
                  <a:schemeClr val="tx2"/>
                </a:solidFill>
                <a:latin typeface="+mj-lt"/>
              </a:defRPr>
            </a:lvl2pPr>
            <a:lvl3pPr>
              <a:defRPr>
                <a:solidFill>
                  <a:schemeClr val="tx2"/>
                </a:solidFill>
                <a:latin typeface="+mj-lt"/>
              </a:defRPr>
            </a:lvl3pPr>
            <a:lvl4pPr>
              <a:defRPr>
                <a:solidFill>
                  <a:schemeClr val="tx2"/>
                </a:solidFill>
                <a:latin typeface="+mj-lt"/>
              </a:defRPr>
            </a:lvl4pPr>
            <a:lvl5pPr>
              <a:defRPr>
                <a:solidFill>
                  <a:schemeClr val="tx2"/>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hasCustomPrompt="1"/>
          </p:nvPr>
        </p:nvSpPr>
        <p:spPr>
          <a:xfrm>
            <a:off x="838200" y="452590"/>
            <a:ext cx="10515600" cy="699945"/>
          </a:xfrm>
          <a:prstGeom prst="rect">
            <a:avLst/>
          </a:prstGeom>
        </p:spPr>
        <p:txBody>
          <a:bodyPr>
            <a:normAutofit/>
          </a:bodyPr>
          <a:lstStyle>
            <a:lvl1pPr algn="ctr">
              <a:defRPr sz="3000" b="1">
                <a:latin typeface="Arial" panose="020B0604020202020204" pitchFamily="34" charset="0"/>
                <a:cs typeface="Arial" panose="020B0604020202020204" pitchFamily="34" charset="0"/>
              </a:defRPr>
            </a:lvl1pPr>
          </a:lstStyle>
          <a:p>
            <a:r>
              <a:rPr lang="en-US"/>
              <a:t>TITLE OF SLIDE HERE</a:t>
            </a:r>
          </a:p>
        </p:txBody>
      </p:sp>
      <p:sp>
        <p:nvSpPr>
          <p:cNvPr id="7" name="Content Placeholder 2"/>
          <p:cNvSpPr>
            <a:spLocks noGrp="1"/>
          </p:cNvSpPr>
          <p:nvPr>
            <p:ph idx="13" hasCustomPrompt="1"/>
          </p:nvPr>
        </p:nvSpPr>
        <p:spPr>
          <a:xfrm>
            <a:off x="838200" y="1194727"/>
            <a:ext cx="10515600" cy="439866"/>
          </a:xfrm>
          <a:prstGeom prst="rect">
            <a:avLst/>
          </a:prstGeom>
        </p:spPr>
        <p:txBody>
          <a:bodyPr/>
          <a:lstStyle>
            <a:lvl1pPr marL="0" indent="0">
              <a:buNone/>
              <a:defRPr>
                <a:solidFill>
                  <a:schemeClr val="tx2"/>
                </a:solidFill>
                <a:latin typeface="Arial" panose="020B0604020202020204" pitchFamily="34" charset="0"/>
                <a:cs typeface="Arial" panose="020B0604020202020204" pitchFamily="34" charset="0"/>
              </a:defRPr>
            </a:lvl1pPr>
            <a:lvl2pPr>
              <a:defRPr>
                <a:solidFill>
                  <a:schemeClr val="tx2"/>
                </a:solidFill>
                <a:latin typeface="Arial" panose="020B0604020202020204" pitchFamily="34" charset="0"/>
                <a:cs typeface="Arial" panose="020B0604020202020204" pitchFamily="34" charset="0"/>
              </a:defRPr>
            </a:lvl2pPr>
            <a:lvl3pPr>
              <a:defRPr>
                <a:solidFill>
                  <a:schemeClr val="tx2"/>
                </a:solidFill>
                <a:latin typeface="Arial" panose="020B0604020202020204" pitchFamily="34" charset="0"/>
                <a:cs typeface="Arial" panose="020B0604020202020204" pitchFamily="34" charset="0"/>
              </a:defRPr>
            </a:lvl3pPr>
            <a:lvl4pPr>
              <a:defRPr>
                <a:solidFill>
                  <a:schemeClr val="tx2"/>
                </a:solidFill>
                <a:latin typeface="Arial" panose="020B0604020202020204" pitchFamily="34" charset="0"/>
                <a:cs typeface="Arial" panose="020B0604020202020204" pitchFamily="34" charset="0"/>
              </a:defRPr>
            </a:lvl4pPr>
            <a:lvl5pPr>
              <a:defRPr>
                <a:solidFill>
                  <a:schemeClr val="tx2"/>
                </a:solidFill>
                <a:latin typeface="Arial" panose="020B0604020202020204" pitchFamily="34" charset="0"/>
                <a:cs typeface="Arial" panose="020B0604020202020204" pitchFamily="34" charset="0"/>
              </a:defRPr>
            </a:lvl5pPr>
          </a:lstStyle>
          <a:p>
            <a:pPr lvl="0"/>
            <a:r>
              <a:rPr lang="en-US"/>
              <a:t>Subtitle</a:t>
            </a:r>
          </a:p>
        </p:txBody>
      </p:sp>
      <p:sp>
        <p:nvSpPr>
          <p:cNvPr id="8" name="Slide Number Placeholder 12"/>
          <p:cNvSpPr>
            <a:spLocks noGrp="1"/>
          </p:cNvSpPr>
          <p:nvPr>
            <p:ph type="sldNum" sz="quarter" idx="12"/>
          </p:nvPr>
        </p:nvSpPr>
        <p:spPr>
          <a:xfrm>
            <a:off x="838200" y="6292745"/>
            <a:ext cx="2743200" cy="365125"/>
          </a:xfrm>
          <a:prstGeom prst="rect">
            <a:avLst/>
          </a:prstGeom>
        </p:spPr>
        <p:txBody>
          <a:bodyPr/>
          <a:lstStyle>
            <a:lvl1pPr algn="l">
              <a:defRPr>
                <a:latin typeface="Arial" panose="020B0604020202020204" pitchFamily="34" charset="0"/>
                <a:cs typeface="Arial" panose="020B0604020202020204" pitchFamily="34" charset="0"/>
              </a:defRPr>
            </a:lvl1pPr>
          </a:lstStyle>
          <a:p>
            <a:fld id="{11667983-CBF9-46CF-B30E-1357F6940FC3}" type="slidenum">
              <a:rPr lang="en-US" smtClean="0"/>
              <a:pPr/>
              <a:t>‹#›</a:t>
            </a:fld>
            <a:endParaRPr lang="en-US"/>
          </a:p>
        </p:txBody>
      </p:sp>
    </p:spTree>
    <p:extLst>
      <p:ext uri="{BB962C8B-B14F-4D97-AF65-F5344CB8AC3E}">
        <p14:creationId xmlns:p14="http://schemas.microsoft.com/office/powerpoint/2010/main" val="3332428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1">
  <p:cSld name="Title 1">
    <p:bg>
      <p:bgPr>
        <a:solidFill>
          <a:srgbClr val="C6F9EB"/>
        </a:solidFill>
        <a:effectLst/>
      </p:bgPr>
    </p:bg>
    <p:spTree>
      <p:nvGrpSpPr>
        <p:cNvPr id="1" name="Shape 832"/>
        <p:cNvGrpSpPr/>
        <p:nvPr/>
      </p:nvGrpSpPr>
      <p:grpSpPr>
        <a:xfrm>
          <a:off x="0" y="0"/>
          <a:ext cx="0" cy="0"/>
          <a:chOff x="0" y="0"/>
          <a:chExt cx="0" cy="0"/>
        </a:xfrm>
      </p:grpSpPr>
      <p:pic>
        <p:nvPicPr>
          <p:cNvPr id="833" name="Google Shape;833;p200"/>
          <p:cNvPicPr preferRelativeResize="0"/>
          <p:nvPr/>
        </p:nvPicPr>
        <p:blipFill rotWithShape="1">
          <a:blip r:embed="rId2">
            <a:alphaModFix/>
          </a:blip>
          <a:srcRect r="4734"/>
          <a:stretch/>
        </p:blipFill>
        <p:spPr>
          <a:xfrm>
            <a:off x="7633301" y="2216234"/>
            <a:ext cx="4558700" cy="4641767"/>
          </a:xfrm>
          <a:prstGeom prst="rect">
            <a:avLst/>
          </a:prstGeom>
          <a:noFill/>
          <a:ln>
            <a:noFill/>
          </a:ln>
        </p:spPr>
      </p:pic>
      <p:sp>
        <p:nvSpPr>
          <p:cNvPr id="834" name="Google Shape;834;p200"/>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0000"/>
              </a:buClr>
              <a:buSzPts val="6000"/>
              <a:buFont typeface="Proxima Nova"/>
              <a:buNone/>
              <a:defRPr sz="8000" b="1">
                <a:solidFill>
                  <a:srgbClr val="000000"/>
                </a:solidFill>
                <a:highlight>
                  <a:srgbClr val="FFFFFF"/>
                </a:highlight>
                <a:latin typeface="Proxima Nova"/>
                <a:ea typeface="Proxima Nova"/>
                <a:cs typeface="Proxima Nova"/>
                <a:sym typeface="Proxima Nova"/>
              </a:defRPr>
            </a:lvl1pPr>
            <a:lvl2pPr lvl="1" rtl="0">
              <a:spcBef>
                <a:spcPts val="0"/>
              </a:spcBef>
              <a:spcAft>
                <a:spcPts val="0"/>
              </a:spcAft>
              <a:buClr>
                <a:srgbClr val="FFFFFF"/>
              </a:buClr>
              <a:buSzPts val="6000"/>
              <a:buNone/>
              <a:defRPr sz="8000" b="1">
                <a:solidFill>
                  <a:srgbClr val="FFFFFF"/>
                </a:solidFill>
              </a:defRPr>
            </a:lvl2pPr>
            <a:lvl3pPr lvl="2" rtl="0">
              <a:spcBef>
                <a:spcPts val="0"/>
              </a:spcBef>
              <a:spcAft>
                <a:spcPts val="0"/>
              </a:spcAft>
              <a:buClr>
                <a:srgbClr val="FFFFFF"/>
              </a:buClr>
              <a:buSzPts val="6000"/>
              <a:buNone/>
              <a:defRPr sz="8000" b="1">
                <a:solidFill>
                  <a:srgbClr val="FFFFFF"/>
                </a:solidFill>
              </a:defRPr>
            </a:lvl3pPr>
            <a:lvl4pPr lvl="3" rtl="0">
              <a:spcBef>
                <a:spcPts val="0"/>
              </a:spcBef>
              <a:spcAft>
                <a:spcPts val="0"/>
              </a:spcAft>
              <a:buClr>
                <a:srgbClr val="FFFFFF"/>
              </a:buClr>
              <a:buSzPts val="6000"/>
              <a:buNone/>
              <a:defRPr sz="8000" b="1">
                <a:solidFill>
                  <a:srgbClr val="FFFFFF"/>
                </a:solidFill>
              </a:defRPr>
            </a:lvl4pPr>
            <a:lvl5pPr lvl="4" rtl="0">
              <a:spcBef>
                <a:spcPts val="0"/>
              </a:spcBef>
              <a:spcAft>
                <a:spcPts val="0"/>
              </a:spcAft>
              <a:buClr>
                <a:srgbClr val="FFFFFF"/>
              </a:buClr>
              <a:buSzPts val="6000"/>
              <a:buNone/>
              <a:defRPr sz="8000" b="1">
                <a:solidFill>
                  <a:srgbClr val="FFFFFF"/>
                </a:solidFill>
              </a:defRPr>
            </a:lvl5pPr>
            <a:lvl6pPr lvl="5" rtl="0">
              <a:spcBef>
                <a:spcPts val="0"/>
              </a:spcBef>
              <a:spcAft>
                <a:spcPts val="0"/>
              </a:spcAft>
              <a:buClr>
                <a:srgbClr val="FFFFFF"/>
              </a:buClr>
              <a:buSzPts val="6000"/>
              <a:buNone/>
              <a:defRPr sz="8000" b="1">
                <a:solidFill>
                  <a:srgbClr val="FFFFFF"/>
                </a:solidFill>
              </a:defRPr>
            </a:lvl6pPr>
            <a:lvl7pPr lvl="6" rtl="0">
              <a:spcBef>
                <a:spcPts val="0"/>
              </a:spcBef>
              <a:spcAft>
                <a:spcPts val="0"/>
              </a:spcAft>
              <a:buClr>
                <a:srgbClr val="FFFFFF"/>
              </a:buClr>
              <a:buSzPts val="6000"/>
              <a:buNone/>
              <a:defRPr sz="8000" b="1">
                <a:solidFill>
                  <a:srgbClr val="FFFFFF"/>
                </a:solidFill>
              </a:defRPr>
            </a:lvl7pPr>
            <a:lvl8pPr lvl="7" rtl="0">
              <a:spcBef>
                <a:spcPts val="0"/>
              </a:spcBef>
              <a:spcAft>
                <a:spcPts val="0"/>
              </a:spcAft>
              <a:buClr>
                <a:srgbClr val="FFFFFF"/>
              </a:buClr>
              <a:buSzPts val="6000"/>
              <a:buNone/>
              <a:defRPr sz="8000" b="1">
                <a:solidFill>
                  <a:srgbClr val="FFFFFF"/>
                </a:solidFill>
              </a:defRPr>
            </a:lvl8pPr>
            <a:lvl9pPr lvl="8" rtl="0">
              <a:spcBef>
                <a:spcPts val="0"/>
              </a:spcBef>
              <a:spcAft>
                <a:spcPts val="0"/>
              </a:spcAft>
              <a:buClr>
                <a:srgbClr val="FFFFFF"/>
              </a:buClr>
              <a:buSzPts val="6000"/>
              <a:buNone/>
              <a:defRPr sz="8000" b="1">
                <a:solidFill>
                  <a:srgbClr val="FFFFFF"/>
                </a:solidFill>
              </a:defRPr>
            </a:lvl9pPr>
          </a:lstStyle>
          <a:p>
            <a:endParaRPr/>
          </a:p>
        </p:txBody>
      </p:sp>
      <p:sp>
        <p:nvSpPr>
          <p:cNvPr id="835" name="Google Shape;835;p200"/>
          <p:cNvSpPr txBox="1">
            <a:spLocks noGrp="1"/>
          </p:cNvSpPr>
          <p:nvPr>
            <p:ph type="subTitle" idx="1"/>
          </p:nvPr>
        </p:nvSpPr>
        <p:spPr>
          <a:xfrm>
            <a:off x="415600" y="3729567"/>
            <a:ext cx="11360800" cy="102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None/>
              <a:defRPr sz="2667">
                <a:highlight>
                  <a:srgbClr val="FFFFFF"/>
                </a:highlight>
              </a:defRPr>
            </a:lvl1pPr>
            <a:lvl2pPr lvl="1" rtl="0">
              <a:lnSpc>
                <a:spcPct val="100000"/>
              </a:lnSpc>
              <a:spcBef>
                <a:spcPts val="0"/>
              </a:spcBef>
              <a:spcAft>
                <a:spcPts val="0"/>
              </a:spcAft>
              <a:buClr>
                <a:srgbClr val="FFFFFF"/>
              </a:buClr>
              <a:buSzPts val="2800"/>
              <a:buNone/>
              <a:defRPr sz="3733" b="1">
                <a:solidFill>
                  <a:srgbClr val="FFFFFF"/>
                </a:solidFill>
              </a:defRPr>
            </a:lvl2pPr>
            <a:lvl3pPr lvl="2" rtl="0">
              <a:lnSpc>
                <a:spcPct val="100000"/>
              </a:lnSpc>
              <a:spcBef>
                <a:spcPts val="0"/>
              </a:spcBef>
              <a:spcAft>
                <a:spcPts val="0"/>
              </a:spcAft>
              <a:buClr>
                <a:srgbClr val="FFFFFF"/>
              </a:buClr>
              <a:buSzPts val="2800"/>
              <a:buNone/>
              <a:defRPr sz="3733" b="1">
                <a:solidFill>
                  <a:srgbClr val="FFFFFF"/>
                </a:solidFill>
              </a:defRPr>
            </a:lvl3pPr>
            <a:lvl4pPr lvl="3" rtl="0">
              <a:lnSpc>
                <a:spcPct val="100000"/>
              </a:lnSpc>
              <a:spcBef>
                <a:spcPts val="0"/>
              </a:spcBef>
              <a:spcAft>
                <a:spcPts val="0"/>
              </a:spcAft>
              <a:buClr>
                <a:srgbClr val="FFFFFF"/>
              </a:buClr>
              <a:buSzPts val="2800"/>
              <a:buNone/>
              <a:defRPr sz="3733" b="1">
                <a:solidFill>
                  <a:srgbClr val="FFFFFF"/>
                </a:solidFill>
              </a:defRPr>
            </a:lvl4pPr>
            <a:lvl5pPr lvl="4" rtl="0">
              <a:lnSpc>
                <a:spcPct val="100000"/>
              </a:lnSpc>
              <a:spcBef>
                <a:spcPts val="0"/>
              </a:spcBef>
              <a:spcAft>
                <a:spcPts val="0"/>
              </a:spcAft>
              <a:buClr>
                <a:srgbClr val="FFFFFF"/>
              </a:buClr>
              <a:buSzPts val="2800"/>
              <a:buNone/>
              <a:defRPr sz="3733" b="1">
                <a:solidFill>
                  <a:srgbClr val="FFFFFF"/>
                </a:solidFill>
              </a:defRPr>
            </a:lvl5pPr>
            <a:lvl6pPr lvl="5" rtl="0">
              <a:lnSpc>
                <a:spcPct val="100000"/>
              </a:lnSpc>
              <a:spcBef>
                <a:spcPts val="0"/>
              </a:spcBef>
              <a:spcAft>
                <a:spcPts val="0"/>
              </a:spcAft>
              <a:buClr>
                <a:srgbClr val="FFFFFF"/>
              </a:buClr>
              <a:buSzPts val="2800"/>
              <a:buNone/>
              <a:defRPr sz="3733" b="1">
                <a:solidFill>
                  <a:srgbClr val="FFFFFF"/>
                </a:solidFill>
              </a:defRPr>
            </a:lvl6pPr>
            <a:lvl7pPr lvl="6" rtl="0">
              <a:lnSpc>
                <a:spcPct val="100000"/>
              </a:lnSpc>
              <a:spcBef>
                <a:spcPts val="0"/>
              </a:spcBef>
              <a:spcAft>
                <a:spcPts val="0"/>
              </a:spcAft>
              <a:buClr>
                <a:srgbClr val="FFFFFF"/>
              </a:buClr>
              <a:buSzPts val="2800"/>
              <a:buNone/>
              <a:defRPr sz="3733" b="1">
                <a:solidFill>
                  <a:srgbClr val="FFFFFF"/>
                </a:solidFill>
              </a:defRPr>
            </a:lvl7pPr>
            <a:lvl8pPr lvl="7" rtl="0">
              <a:lnSpc>
                <a:spcPct val="100000"/>
              </a:lnSpc>
              <a:spcBef>
                <a:spcPts val="0"/>
              </a:spcBef>
              <a:spcAft>
                <a:spcPts val="0"/>
              </a:spcAft>
              <a:buClr>
                <a:srgbClr val="FFFFFF"/>
              </a:buClr>
              <a:buSzPts val="2800"/>
              <a:buNone/>
              <a:defRPr sz="3733" b="1">
                <a:solidFill>
                  <a:srgbClr val="FFFFFF"/>
                </a:solidFill>
              </a:defRPr>
            </a:lvl8pPr>
            <a:lvl9pPr lvl="8" rtl="0">
              <a:lnSpc>
                <a:spcPct val="100000"/>
              </a:lnSpc>
              <a:spcBef>
                <a:spcPts val="0"/>
              </a:spcBef>
              <a:spcAft>
                <a:spcPts val="0"/>
              </a:spcAft>
              <a:buClr>
                <a:srgbClr val="FFFFFF"/>
              </a:buClr>
              <a:buSzPts val="2800"/>
              <a:buNone/>
              <a:defRPr sz="3733" b="1">
                <a:solidFill>
                  <a:srgbClr val="FFFFFF"/>
                </a:solidFill>
              </a:defRPr>
            </a:lvl9pPr>
          </a:lstStyle>
          <a:p>
            <a:endParaRPr/>
          </a:p>
        </p:txBody>
      </p:sp>
      <p:pic>
        <p:nvPicPr>
          <p:cNvPr id="836" name="Google Shape;836;p200" descr="CfA_logo_reverse_lg.png"/>
          <p:cNvPicPr preferRelativeResize="0"/>
          <p:nvPr/>
        </p:nvPicPr>
        <p:blipFill>
          <a:blip r:embed="rId3">
            <a:alphaModFix/>
          </a:blip>
          <a:stretch>
            <a:fillRect/>
          </a:stretch>
        </p:blipFill>
        <p:spPr>
          <a:xfrm>
            <a:off x="10885067" y="6220334"/>
            <a:ext cx="1057735" cy="424857"/>
          </a:xfrm>
          <a:prstGeom prst="rect">
            <a:avLst/>
          </a:prstGeom>
          <a:noFill/>
          <a:ln>
            <a:noFill/>
          </a:ln>
        </p:spPr>
      </p:pic>
    </p:spTree>
    <p:extLst>
      <p:ext uri="{BB962C8B-B14F-4D97-AF65-F5344CB8AC3E}">
        <p14:creationId xmlns:p14="http://schemas.microsoft.com/office/powerpoint/2010/main" val="13428513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6">
  <p:cSld name="Blank 6">
    <p:spTree>
      <p:nvGrpSpPr>
        <p:cNvPr id="1" name="Shape 837"/>
        <p:cNvGrpSpPr/>
        <p:nvPr/>
      </p:nvGrpSpPr>
      <p:grpSpPr>
        <a:xfrm>
          <a:off x="0" y="0"/>
          <a:ext cx="0" cy="0"/>
          <a:chOff x="0" y="0"/>
          <a:chExt cx="0" cy="0"/>
        </a:xfrm>
      </p:grpSpPr>
      <p:sp>
        <p:nvSpPr>
          <p:cNvPr id="838" name="Google Shape;838;p201"/>
          <p:cNvSpPr txBox="1"/>
          <p:nvPr/>
        </p:nvSpPr>
        <p:spPr>
          <a:xfrm>
            <a:off x="7494300" y="6304300"/>
            <a:ext cx="3307200" cy="471200"/>
          </a:xfrm>
          <a:prstGeom prst="rect">
            <a:avLst/>
          </a:prstGeom>
          <a:noFill/>
          <a:ln>
            <a:noFill/>
          </a:ln>
        </p:spPr>
        <p:txBody>
          <a:bodyPr spcFirstLastPara="1" wrap="square" lIns="121900" tIns="121900" rIns="121900" bIns="121900" anchor="b" anchorCtr="0">
            <a:noAutofit/>
          </a:bodyPr>
          <a:lstStyle/>
          <a:p>
            <a:pPr marL="0" lvl="0" indent="0" algn="r" rtl="0">
              <a:spcBef>
                <a:spcPts val="0"/>
              </a:spcBef>
              <a:spcAft>
                <a:spcPts val="0"/>
              </a:spcAft>
              <a:buNone/>
            </a:pPr>
            <a:endParaRPr sz="1333" b="1">
              <a:solidFill>
                <a:srgbClr val="FFFFFF"/>
              </a:solidFill>
              <a:highlight>
                <a:srgbClr val="CF1B41"/>
              </a:highlight>
              <a:latin typeface="Proxima Nova"/>
              <a:ea typeface="Proxima Nova"/>
              <a:cs typeface="Proxima Nova"/>
              <a:sym typeface="Proxima Nova"/>
            </a:endParaRPr>
          </a:p>
        </p:txBody>
      </p:sp>
      <p:sp>
        <p:nvSpPr>
          <p:cNvPr id="839" name="Google Shape;839;p201"/>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745682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2">
  <p:cSld name="Blank 2">
    <p:spTree>
      <p:nvGrpSpPr>
        <p:cNvPr id="1" name="Shape 840"/>
        <p:cNvGrpSpPr/>
        <p:nvPr/>
      </p:nvGrpSpPr>
      <p:grpSpPr>
        <a:xfrm>
          <a:off x="0" y="0"/>
          <a:ext cx="0" cy="0"/>
          <a:chOff x="0" y="0"/>
          <a:chExt cx="0" cy="0"/>
        </a:xfrm>
      </p:grpSpPr>
      <p:sp>
        <p:nvSpPr>
          <p:cNvPr id="841" name="Google Shape;841;p202"/>
          <p:cNvSpPr txBox="1"/>
          <p:nvPr/>
        </p:nvSpPr>
        <p:spPr>
          <a:xfrm>
            <a:off x="7494300" y="6304300"/>
            <a:ext cx="3307200" cy="471200"/>
          </a:xfrm>
          <a:prstGeom prst="rect">
            <a:avLst/>
          </a:prstGeom>
          <a:noFill/>
          <a:ln>
            <a:noFill/>
          </a:ln>
        </p:spPr>
        <p:txBody>
          <a:bodyPr spcFirstLastPara="1" wrap="square" lIns="121900" tIns="121900" rIns="121900" bIns="121900" anchor="b" anchorCtr="0">
            <a:noAutofit/>
          </a:bodyPr>
          <a:lstStyle/>
          <a:p>
            <a:pPr marL="0" lvl="0" indent="0" algn="r" rtl="0">
              <a:spcBef>
                <a:spcPts val="0"/>
              </a:spcBef>
              <a:spcAft>
                <a:spcPts val="0"/>
              </a:spcAft>
              <a:buNone/>
            </a:pPr>
            <a:endParaRPr sz="1333" b="1">
              <a:solidFill>
                <a:srgbClr val="FFFFFF"/>
              </a:solidFill>
              <a:highlight>
                <a:srgbClr val="CF1B41"/>
              </a:highlight>
              <a:latin typeface="Proxima Nova"/>
              <a:ea typeface="Proxima Nova"/>
              <a:cs typeface="Proxima Nova"/>
              <a:sym typeface="Proxima Nova"/>
            </a:endParaRPr>
          </a:p>
        </p:txBody>
      </p:sp>
      <p:sp>
        <p:nvSpPr>
          <p:cNvPr id="842" name="Google Shape;842;p202"/>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250416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Main point 1">
  <p:cSld name="Main point 1">
    <p:spTree>
      <p:nvGrpSpPr>
        <p:cNvPr id="1" name="Shape 843"/>
        <p:cNvGrpSpPr/>
        <p:nvPr/>
      </p:nvGrpSpPr>
      <p:grpSpPr>
        <a:xfrm>
          <a:off x="0" y="0"/>
          <a:ext cx="0" cy="0"/>
          <a:chOff x="0" y="0"/>
          <a:chExt cx="0" cy="0"/>
        </a:xfrm>
      </p:grpSpPr>
      <p:sp>
        <p:nvSpPr>
          <p:cNvPr id="844" name="Google Shape;844;p203"/>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1pPr>
            <a:lvl2pPr lvl="1"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2pPr>
            <a:lvl3pPr lvl="2"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3pPr>
            <a:lvl4pPr lvl="3"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4pPr>
            <a:lvl5pPr lvl="4"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5pPr>
            <a:lvl6pPr lvl="5"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6pPr>
            <a:lvl7pPr lvl="6"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7pPr>
            <a:lvl8pPr lvl="7"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8pPr>
            <a:lvl9pPr lvl="8"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9pPr>
          </a:lstStyle>
          <a:p>
            <a:endParaRPr/>
          </a:p>
        </p:txBody>
      </p:sp>
      <p:pic>
        <p:nvPicPr>
          <p:cNvPr id="845" name="Google Shape;845;p203" descr="CfA_logo_lg.png"/>
          <p:cNvPicPr preferRelativeResize="0"/>
          <p:nvPr/>
        </p:nvPicPr>
        <p:blipFill>
          <a:blip r:embed="rId2">
            <a:alphaModFix/>
          </a:blip>
          <a:stretch>
            <a:fillRect/>
          </a:stretch>
        </p:blipFill>
        <p:spPr>
          <a:xfrm>
            <a:off x="10885601" y="6218933"/>
            <a:ext cx="1057735" cy="424499"/>
          </a:xfrm>
          <a:prstGeom prst="rect">
            <a:avLst/>
          </a:prstGeom>
          <a:noFill/>
          <a:ln>
            <a:noFill/>
          </a:ln>
        </p:spPr>
      </p:pic>
      <p:sp>
        <p:nvSpPr>
          <p:cNvPr id="846" name="Google Shape;846;p203"/>
          <p:cNvSpPr txBox="1">
            <a:spLocks noGrp="1"/>
          </p:cNvSpPr>
          <p:nvPr>
            <p:ph type="subTitle" idx="1"/>
          </p:nvPr>
        </p:nvSpPr>
        <p:spPr>
          <a:xfrm>
            <a:off x="4489500" y="6304097"/>
            <a:ext cx="6312000" cy="471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333" b="1">
                <a:solidFill>
                  <a:srgbClr val="FFFFFF"/>
                </a:solidFill>
                <a:highlight>
                  <a:srgbClr val="CF1B41"/>
                </a:highlight>
              </a:defRPr>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847" name="Google Shape;847;p203"/>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515549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body 4">
  <p:cSld name="Title and body 4">
    <p:spTree>
      <p:nvGrpSpPr>
        <p:cNvPr id="1" name="Shape 848"/>
        <p:cNvGrpSpPr/>
        <p:nvPr/>
      </p:nvGrpSpPr>
      <p:grpSpPr>
        <a:xfrm>
          <a:off x="0" y="0"/>
          <a:ext cx="0" cy="0"/>
          <a:chOff x="0" y="0"/>
          <a:chExt cx="0" cy="0"/>
        </a:xfrm>
      </p:grpSpPr>
      <p:sp>
        <p:nvSpPr>
          <p:cNvPr id="849" name="Google Shape;849;p20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50" name="Google Shape;850;p20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851" name="Google Shape;851;p20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733746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body 5">
  <p:cSld name="Title and body 5">
    <p:spTree>
      <p:nvGrpSpPr>
        <p:cNvPr id="1" name="Shape 852"/>
        <p:cNvGrpSpPr/>
        <p:nvPr/>
      </p:nvGrpSpPr>
      <p:grpSpPr>
        <a:xfrm>
          <a:off x="0" y="0"/>
          <a:ext cx="0" cy="0"/>
          <a:chOff x="0" y="0"/>
          <a:chExt cx="0" cy="0"/>
        </a:xfrm>
      </p:grpSpPr>
      <p:sp>
        <p:nvSpPr>
          <p:cNvPr id="853" name="Google Shape;853;p205"/>
          <p:cNvSpPr txBox="1">
            <a:spLocks noGrp="1"/>
          </p:cNvSpPr>
          <p:nvPr>
            <p:ph type="title"/>
          </p:nvPr>
        </p:nvSpPr>
        <p:spPr>
          <a:xfrm>
            <a:off x="415600" y="129967"/>
            <a:ext cx="11360800" cy="1227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339EDD"/>
              </a:buClr>
              <a:buSzPts val="3600"/>
              <a:buFont typeface="Proxima Nova"/>
              <a:buNone/>
              <a:defRPr sz="4800" b="1">
                <a:solidFill>
                  <a:srgbClr val="339EDD"/>
                </a:solidFill>
                <a:latin typeface="Proxima Nova"/>
                <a:ea typeface="Proxima Nova"/>
                <a:cs typeface="Proxima Nova"/>
                <a:sym typeface="Proxima Nova"/>
              </a:defRPr>
            </a:lvl1pPr>
            <a:lvl2pPr lvl="1" rtl="0">
              <a:spcBef>
                <a:spcPts val="0"/>
              </a:spcBef>
              <a:spcAft>
                <a:spcPts val="0"/>
              </a:spcAft>
              <a:buClr>
                <a:srgbClr val="339EDD"/>
              </a:buClr>
              <a:buSzPts val="3600"/>
              <a:buNone/>
              <a:defRPr sz="4800" b="1">
                <a:solidFill>
                  <a:srgbClr val="339EDD"/>
                </a:solidFill>
              </a:defRPr>
            </a:lvl2pPr>
            <a:lvl3pPr lvl="2" rtl="0">
              <a:spcBef>
                <a:spcPts val="0"/>
              </a:spcBef>
              <a:spcAft>
                <a:spcPts val="0"/>
              </a:spcAft>
              <a:buClr>
                <a:srgbClr val="339EDD"/>
              </a:buClr>
              <a:buSzPts val="3600"/>
              <a:buNone/>
              <a:defRPr sz="4800" b="1">
                <a:solidFill>
                  <a:srgbClr val="339EDD"/>
                </a:solidFill>
              </a:defRPr>
            </a:lvl3pPr>
            <a:lvl4pPr lvl="3" rtl="0">
              <a:spcBef>
                <a:spcPts val="0"/>
              </a:spcBef>
              <a:spcAft>
                <a:spcPts val="0"/>
              </a:spcAft>
              <a:buClr>
                <a:srgbClr val="339EDD"/>
              </a:buClr>
              <a:buSzPts val="3600"/>
              <a:buNone/>
              <a:defRPr sz="4800" b="1">
                <a:solidFill>
                  <a:srgbClr val="339EDD"/>
                </a:solidFill>
              </a:defRPr>
            </a:lvl4pPr>
            <a:lvl5pPr lvl="4" rtl="0">
              <a:spcBef>
                <a:spcPts val="0"/>
              </a:spcBef>
              <a:spcAft>
                <a:spcPts val="0"/>
              </a:spcAft>
              <a:buClr>
                <a:srgbClr val="339EDD"/>
              </a:buClr>
              <a:buSzPts val="3600"/>
              <a:buNone/>
              <a:defRPr sz="4800" b="1">
                <a:solidFill>
                  <a:srgbClr val="339EDD"/>
                </a:solidFill>
              </a:defRPr>
            </a:lvl5pPr>
            <a:lvl6pPr lvl="5" rtl="0">
              <a:spcBef>
                <a:spcPts val="0"/>
              </a:spcBef>
              <a:spcAft>
                <a:spcPts val="0"/>
              </a:spcAft>
              <a:buClr>
                <a:srgbClr val="339EDD"/>
              </a:buClr>
              <a:buSzPts val="3600"/>
              <a:buNone/>
              <a:defRPr sz="4800" b="1">
                <a:solidFill>
                  <a:srgbClr val="339EDD"/>
                </a:solidFill>
              </a:defRPr>
            </a:lvl6pPr>
            <a:lvl7pPr lvl="6" rtl="0">
              <a:spcBef>
                <a:spcPts val="0"/>
              </a:spcBef>
              <a:spcAft>
                <a:spcPts val="0"/>
              </a:spcAft>
              <a:buClr>
                <a:srgbClr val="339EDD"/>
              </a:buClr>
              <a:buSzPts val="3600"/>
              <a:buNone/>
              <a:defRPr sz="4800" b="1">
                <a:solidFill>
                  <a:srgbClr val="339EDD"/>
                </a:solidFill>
              </a:defRPr>
            </a:lvl7pPr>
            <a:lvl8pPr lvl="7" rtl="0">
              <a:spcBef>
                <a:spcPts val="0"/>
              </a:spcBef>
              <a:spcAft>
                <a:spcPts val="0"/>
              </a:spcAft>
              <a:buClr>
                <a:srgbClr val="339EDD"/>
              </a:buClr>
              <a:buSzPts val="3600"/>
              <a:buNone/>
              <a:defRPr sz="4800" b="1">
                <a:solidFill>
                  <a:srgbClr val="339EDD"/>
                </a:solidFill>
              </a:defRPr>
            </a:lvl8pPr>
            <a:lvl9pPr lvl="8" rtl="0">
              <a:spcBef>
                <a:spcPts val="0"/>
              </a:spcBef>
              <a:spcAft>
                <a:spcPts val="0"/>
              </a:spcAft>
              <a:buClr>
                <a:srgbClr val="339EDD"/>
              </a:buClr>
              <a:buSzPts val="3600"/>
              <a:buNone/>
              <a:defRPr sz="4800" b="1">
                <a:solidFill>
                  <a:srgbClr val="339EDD"/>
                </a:solidFill>
              </a:defRPr>
            </a:lvl9pPr>
          </a:lstStyle>
          <a:p>
            <a:endParaRPr/>
          </a:p>
        </p:txBody>
      </p:sp>
      <p:sp>
        <p:nvSpPr>
          <p:cNvPr id="854" name="Google Shape;854;p205"/>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Clr>
                <a:srgbClr val="000000"/>
              </a:buClr>
              <a:buSzPts val="1800"/>
              <a:buFont typeface="Proxima Nova"/>
              <a:buChar char="●"/>
              <a:defRPr>
                <a:solidFill>
                  <a:srgbClr val="000000"/>
                </a:solidFill>
                <a:latin typeface="Proxima Nova"/>
                <a:ea typeface="Proxima Nova"/>
                <a:cs typeface="Proxima Nova"/>
                <a:sym typeface="Proxima Nova"/>
              </a:defRPr>
            </a:lvl1pPr>
            <a:lvl2pPr marL="1219170" lvl="1" indent="-423323" rtl="0">
              <a:spcBef>
                <a:spcPts val="2133"/>
              </a:spcBef>
              <a:spcAft>
                <a:spcPts val="0"/>
              </a:spcAft>
              <a:buClr>
                <a:srgbClr val="000000"/>
              </a:buClr>
              <a:buSzPts val="1400"/>
              <a:buFont typeface="Proxima Nova"/>
              <a:buChar char="○"/>
              <a:defRPr>
                <a:solidFill>
                  <a:srgbClr val="000000"/>
                </a:solidFill>
                <a:latin typeface="Proxima Nova"/>
                <a:ea typeface="Proxima Nova"/>
                <a:cs typeface="Proxima Nova"/>
                <a:sym typeface="Proxima Nova"/>
              </a:defRPr>
            </a:lvl2pPr>
            <a:lvl3pPr marL="1828754" lvl="2" indent="-423323" rtl="0">
              <a:spcBef>
                <a:spcPts val="2133"/>
              </a:spcBef>
              <a:spcAft>
                <a:spcPts val="0"/>
              </a:spcAft>
              <a:buClr>
                <a:srgbClr val="000000"/>
              </a:buClr>
              <a:buSzPts val="1400"/>
              <a:buFont typeface="Proxima Nova"/>
              <a:buChar char="■"/>
              <a:defRPr>
                <a:solidFill>
                  <a:srgbClr val="000000"/>
                </a:solidFill>
                <a:latin typeface="Proxima Nova"/>
                <a:ea typeface="Proxima Nova"/>
                <a:cs typeface="Proxima Nova"/>
                <a:sym typeface="Proxima Nova"/>
              </a:defRPr>
            </a:lvl3pPr>
            <a:lvl4pPr marL="2438339" lvl="3" indent="-423323" rtl="0">
              <a:spcBef>
                <a:spcPts val="2133"/>
              </a:spcBef>
              <a:spcAft>
                <a:spcPts val="0"/>
              </a:spcAft>
              <a:buClr>
                <a:srgbClr val="000000"/>
              </a:buClr>
              <a:buSzPts val="1400"/>
              <a:buFont typeface="Proxima Nova"/>
              <a:buChar char="●"/>
              <a:defRPr>
                <a:solidFill>
                  <a:srgbClr val="000000"/>
                </a:solidFill>
                <a:latin typeface="Proxima Nova"/>
                <a:ea typeface="Proxima Nova"/>
                <a:cs typeface="Proxima Nova"/>
                <a:sym typeface="Proxima Nova"/>
              </a:defRPr>
            </a:lvl4pPr>
            <a:lvl5pPr marL="3047924" lvl="4" indent="-423323" rtl="0">
              <a:spcBef>
                <a:spcPts val="2133"/>
              </a:spcBef>
              <a:spcAft>
                <a:spcPts val="0"/>
              </a:spcAft>
              <a:buClr>
                <a:srgbClr val="000000"/>
              </a:buClr>
              <a:buSzPts val="1400"/>
              <a:buFont typeface="Proxima Nova"/>
              <a:buChar char="○"/>
              <a:defRPr>
                <a:solidFill>
                  <a:srgbClr val="000000"/>
                </a:solidFill>
                <a:latin typeface="Proxima Nova"/>
                <a:ea typeface="Proxima Nova"/>
                <a:cs typeface="Proxima Nova"/>
                <a:sym typeface="Proxima Nova"/>
              </a:defRPr>
            </a:lvl5pPr>
            <a:lvl6pPr marL="3657509" lvl="5" indent="-423323" rtl="0">
              <a:spcBef>
                <a:spcPts val="2133"/>
              </a:spcBef>
              <a:spcAft>
                <a:spcPts val="0"/>
              </a:spcAft>
              <a:buClr>
                <a:srgbClr val="000000"/>
              </a:buClr>
              <a:buSzPts val="1400"/>
              <a:buFont typeface="Proxima Nova"/>
              <a:buChar char="■"/>
              <a:defRPr>
                <a:solidFill>
                  <a:srgbClr val="000000"/>
                </a:solidFill>
                <a:latin typeface="Proxima Nova"/>
                <a:ea typeface="Proxima Nova"/>
                <a:cs typeface="Proxima Nova"/>
                <a:sym typeface="Proxima Nova"/>
              </a:defRPr>
            </a:lvl6pPr>
            <a:lvl7pPr marL="4267093" lvl="6" indent="-423323" rtl="0">
              <a:spcBef>
                <a:spcPts val="2133"/>
              </a:spcBef>
              <a:spcAft>
                <a:spcPts val="0"/>
              </a:spcAft>
              <a:buClr>
                <a:srgbClr val="000000"/>
              </a:buClr>
              <a:buSzPts val="1400"/>
              <a:buFont typeface="Proxima Nova"/>
              <a:buChar char="●"/>
              <a:defRPr>
                <a:solidFill>
                  <a:srgbClr val="000000"/>
                </a:solidFill>
                <a:latin typeface="Proxima Nova"/>
                <a:ea typeface="Proxima Nova"/>
                <a:cs typeface="Proxima Nova"/>
                <a:sym typeface="Proxima Nova"/>
              </a:defRPr>
            </a:lvl7pPr>
            <a:lvl8pPr marL="4876678" lvl="7" indent="-423323" rtl="0">
              <a:spcBef>
                <a:spcPts val="2133"/>
              </a:spcBef>
              <a:spcAft>
                <a:spcPts val="0"/>
              </a:spcAft>
              <a:buClr>
                <a:srgbClr val="000000"/>
              </a:buClr>
              <a:buSzPts val="1400"/>
              <a:buFont typeface="Proxima Nova"/>
              <a:buChar char="○"/>
              <a:defRPr>
                <a:solidFill>
                  <a:srgbClr val="000000"/>
                </a:solidFill>
                <a:latin typeface="Proxima Nova"/>
                <a:ea typeface="Proxima Nova"/>
                <a:cs typeface="Proxima Nova"/>
                <a:sym typeface="Proxima Nova"/>
              </a:defRPr>
            </a:lvl8pPr>
            <a:lvl9pPr marL="5486263" lvl="8" indent="-423323" rtl="0">
              <a:spcBef>
                <a:spcPts val="2133"/>
              </a:spcBef>
              <a:spcAft>
                <a:spcPts val="2133"/>
              </a:spcAft>
              <a:buClr>
                <a:srgbClr val="000000"/>
              </a:buClr>
              <a:buSzPts val="1400"/>
              <a:buFont typeface="Proxima Nova"/>
              <a:buChar char="■"/>
              <a:defRPr>
                <a:solidFill>
                  <a:srgbClr val="000000"/>
                </a:solidFill>
                <a:latin typeface="Proxima Nova"/>
                <a:ea typeface="Proxima Nova"/>
                <a:cs typeface="Proxima Nova"/>
                <a:sym typeface="Proxima Nova"/>
              </a:defRPr>
            </a:lvl9pPr>
          </a:lstStyle>
          <a:p>
            <a:endParaRPr/>
          </a:p>
        </p:txBody>
      </p:sp>
      <p:pic>
        <p:nvPicPr>
          <p:cNvPr id="855" name="Google Shape;855;p205" descr="CfA_logo_lg.png"/>
          <p:cNvPicPr preferRelativeResize="0"/>
          <p:nvPr/>
        </p:nvPicPr>
        <p:blipFill>
          <a:blip r:embed="rId2">
            <a:alphaModFix/>
          </a:blip>
          <a:stretch>
            <a:fillRect/>
          </a:stretch>
        </p:blipFill>
        <p:spPr>
          <a:xfrm>
            <a:off x="10885601" y="6218933"/>
            <a:ext cx="1057735" cy="424499"/>
          </a:xfrm>
          <a:prstGeom prst="rect">
            <a:avLst/>
          </a:prstGeom>
          <a:noFill/>
          <a:ln>
            <a:noFill/>
          </a:ln>
        </p:spPr>
      </p:pic>
      <p:sp>
        <p:nvSpPr>
          <p:cNvPr id="856" name="Google Shape;856;p205"/>
          <p:cNvSpPr txBox="1">
            <a:spLocks noGrp="1"/>
          </p:cNvSpPr>
          <p:nvPr>
            <p:ph type="subTitle" idx="2"/>
          </p:nvPr>
        </p:nvSpPr>
        <p:spPr>
          <a:xfrm>
            <a:off x="4489500" y="6304097"/>
            <a:ext cx="6312000" cy="471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333" b="1">
                <a:solidFill>
                  <a:srgbClr val="FFFFFF"/>
                </a:solidFill>
                <a:highlight>
                  <a:srgbClr val="CF1B41"/>
                </a:highlight>
              </a:defRPr>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41038339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body 2 2">
  <p:cSld name="Title and body 2 2">
    <p:spTree>
      <p:nvGrpSpPr>
        <p:cNvPr id="1" name="Shape 857"/>
        <p:cNvGrpSpPr/>
        <p:nvPr/>
      </p:nvGrpSpPr>
      <p:grpSpPr>
        <a:xfrm>
          <a:off x="0" y="0"/>
          <a:ext cx="0" cy="0"/>
          <a:chOff x="0" y="0"/>
          <a:chExt cx="0" cy="0"/>
        </a:xfrm>
      </p:grpSpPr>
      <p:sp>
        <p:nvSpPr>
          <p:cNvPr id="858" name="Google Shape;858;p20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59" name="Google Shape;859;p206"/>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860" name="Google Shape;860;p206"/>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976062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Main point 1 1">
  <p:cSld name="Main point 1 1">
    <p:spTree>
      <p:nvGrpSpPr>
        <p:cNvPr id="1" name="Shape 861"/>
        <p:cNvGrpSpPr/>
        <p:nvPr/>
      </p:nvGrpSpPr>
      <p:grpSpPr>
        <a:xfrm>
          <a:off x="0" y="0"/>
          <a:ext cx="0" cy="0"/>
          <a:chOff x="0" y="0"/>
          <a:chExt cx="0" cy="0"/>
        </a:xfrm>
      </p:grpSpPr>
      <p:sp>
        <p:nvSpPr>
          <p:cNvPr id="862" name="Google Shape;862;p207"/>
          <p:cNvSpPr txBox="1">
            <a:spLocks noGrp="1"/>
          </p:cNvSpPr>
          <p:nvPr>
            <p:ph type="title"/>
          </p:nvPr>
        </p:nvSpPr>
        <p:spPr>
          <a:xfrm>
            <a:off x="653667" y="600200"/>
            <a:ext cx="10842800" cy="5454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1pPr>
            <a:lvl2pPr lvl="1"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2pPr>
            <a:lvl3pPr lvl="2"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3pPr>
            <a:lvl4pPr lvl="3"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4pPr>
            <a:lvl5pPr lvl="4"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5pPr>
            <a:lvl6pPr lvl="5"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6pPr>
            <a:lvl7pPr lvl="6"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7pPr>
            <a:lvl8pPr lvl="7"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8pPr>
            <a:lvl9pPr lvl="8"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9pPr>
          </a:lstStyle>
          <a:p>
            <a:endParaRPr/>
          </a:p>
        </p:txBody>
      </p:sp>
      <p:cxnSp>
        <p:nvCxnSpPr>
          <p:cNvPr id="863" name="Google Shape;863;p207"/>
          <p:cNvCxnSpPr/>
          <p:nvPr/>
        </p:nvCxnSpPr>
        <p:spPr>
          <a:xfrm>
            <a:off x="415600" y="6216251"/>
            <a:ext cx="11328800" cy="0"/>
          </a:xfrm>
          <a:prstGeom prst="straightConnector1">
            <a:avLst/>
          </a:prstGeom>
          <a:noFill/>
          <a:ln w="9525" cap="flat" cmpd="sng">
            <a:solidFill>
              <a:srgbClr val="595959"/>
            </a:solidFill>
            <a:prstDash val="solid"/>
            <a:round/>
            <a:headEnd type="none" w="med" len="med"/>
            <a:tailEnd type="none" w="med" len="med"/>
          </a:ln>
        </p:spPr>
      </p:cxnSp>
      <p:sp>
        <p:nvSpPr>
          <p:cNvPr id="864" name="Google Shape;864;p207"/>
          <p:cNvSpPr txBox="1">
            <a:spLocks noGrp="1"/>
          </p:cNvSpPr>
          <p:nvPr>
            <p:ph type="subTitle" idx="1"/>
          </p:nvPr>
        </p:nvSpPr>
        <p:spPr>
          <a:xfrm>
            <a:off x="8939633" y="6216267"/>
            <a:ext cx="2906400" cy="51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200">
                <a:solidFill>
                  <a:srgbClr val="0C477F"/>
                </a:solidFill>
              </a:defRPr>
            </a:lvl1pPr>
            <a:lvl2pPr lvl="1" algn="r" rtl="0">
              <a:spcBef>
                <a:spcPts val="2133"/>
              </a:spcBef>
              <a:spcAft>
                <a:spcPts val="0"/>
              </a:spcAft>
              <a:buNone/>
              <a:defRPr sz="1200"/>
            </a:lvl2pPr>
            <a:lvl3pPr lvl="2" algn="r" rtl="0">
              <a:spcBef>
                <a:spcPts val="2133"/>
              </a:spcBef>
              <a:spcAft>
                <a:spcPts val="0"/>
              </a:spcAft>
              <a:buNone/>
              <a:defRPr sz="1200"/>
            </a:lvl3pPr>
            <a:lvl4pPr lvl="3" algn="r" rtl="0">
              <a:spcBef>
                <a:spcPts val="2133"/>
              </a:spcBef>
              <a:spcAft>
                <a:spcPts val="0"/>
              </a:spcAft>
              <a:buNone/>
              <a:defRPr sz="1200"/>
            </a:lvl4pPr>
            <a:lvl5pPr lvl="4" algn="r" rtl="0">
              <a:spcBef>
                <a:spcPts val="2133"/>
              </a:spcBef>
              <a:spcAft>
                <a:spcPts val="0"/>
              </a:spcAft>
              <a:buNone/>
              <a:defRPr sz="1200"/>
            </a:lvl5pPr>
            <a:lvl6pPr lvl="5" algn="r" rtl="0">
              <a:spcBef>
                <a:spcPts val="2133"/>
              </a:spcBef>
              <a:spcAft>
                <a:spcPts val="0"/>
              </a:spcAft>
              <a:buNone/>
              <a:defRPr sz="1200"/>
            </a:lvl6pPr>
            <a:lvl7pPr lvl="6" algn="r" rtl="0">
              <a:spcBef>
                <a:spcPts val="2133"/>
              </a:spcBef>
              <a:spcAft>
                <a:spcPts val="0"/>
              </a:spcAft>
              <a:buNone/>
              <a:defRPr sz="1200"/>
            </a:lvl7pPr>
            <a:lvl8pPr lvl="7" algn="r" rtl="0">
              <a:spcBef>
                <a:spcPts val="2133"/>
              </a:spcBef>
              <a:spcAft>
                <a:spcPts val="0"/>
              </a:spcAft>
              <a:buNone/>
              <a:defRPr sz="1200"/>
            </a:lvl8pPr>
            <a:lvl9pPr lvl="8" algn="r" rtl="0">
              <a:spcBef>
                <a:spcPts val="2133"/>
              </a:spcBef>
              <a:spcAft>
                <a:spcPts val="2133"/>
              </a:spcAft>
              <a:buNone/>
              <a:defRPr sz="1200"/>
            </a:lvl9pPr>
          </a:lstStyle>
          <a:p>
            <a:endParaRPr/>
          </a:p>
        </p:txBody>
      </p:sp>
    </p:spTree>
    <p:extLst>
      <p:ext uri="{BB962C8B-B14F-4D97-AF65-F5344CB8AC3E}">
        <p14:creationId xmlns:p14="http://schemas.microsoft.com/office/powerpoint/2010/main" val="4016735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3">
  <p:cSld name="Blank 3">
    <p:spTree>
      <p:nvGrpSpPr>
        <p:cNvPr id="1" name="Shape 865"/>
        <p:cNvGrpSpPr/>
        <p:nvPr/>
      </p:nvGrpSpPr>
      <p:grpSpPr>
        <a:xfrm>
          <a:off x="0" y="0"/>
          <a:ext cx="0" cy="0"/>
          <a:chOff x="0" y="0"/>
          <a:chExt cx="0" cy="0"/>
        </a:xfrm>
      </p:grpSpPr>
      <p:pic>
        <p:nvPicPr>
          <p:cNvPr id="866" name="Google Shape;866;p208" descr="CfA_logo_lg.png"/>
          <p:cNvPicPr preferRelativeResize="0"/>
          <p:nvPr/>
        </p:nvPicPr>
        <p:blipFill>
          <a:blip r:embed="rId2">
            <a:alphaModFix/>
          </a:blip>
          <a:stretch>
            <a:fillRect/>
          </a:stretch>
        </p:blipFill>
        <p:spPr>
          <a:xfrm>
            <a:off x="10885601" y="6218933"/>
            <a:ext cx="1057735" cy="424499"/>
          </a:xfrm>
          <a:prstGeom prst="rect">
            <a:avLst/>
          </a:prstGeom>
          <a:noFill/>
          <a:ln>
            <a:noFill/>
          </a:ln>
        </p:spPr>
      </p:pic>
      <p:sp>
        <p:nvSpPr>
          <p:cNvPr id="867" name="Google Shape;867;p208"/>
          <p:cNvSpPr txBox="1"/>
          <p:nvPr/>
        </p:nvSpPr>
        <p:spPr>
          <a:xfrm>
            <a:off x="7494300" y="6304300"/>
            <a:ext cx="3307200" cy="471200"/>
          </a:xfrm>
          <a:prstGeom prst="rect">
            <a:avLst/>
          </a:prstGeom>
          <a:noFill/>
          <a:ln>
            <a:noFill/>
          </a:ln>
        </p:spPr>
        <p:txBody>
          <a:bodyPr spcFirstLastPara="1" wrap="square" lIns="121900" tIns="121900" rIns="121900" bIns="121900" anchor="b" anchorCtr="0">
            <a:noAutofit/>
          </a:bodyPr>
          <a:lstStyle/>
          <a:p>
            <a:pPr marL="0" lvl="0" indent="0" algn="r" rtl="0">
              <a:spcBef>
                <a:spcPts val="0"/>
              </a:spcBef>
              <a:spcAft>
                <a:spcPts val="0"/>
              </a:spcAft>
              <a:buNone/>
            </a:pPr>
            <a:endParaRPr sz="1333" b="1">
              <a:solidFill>
                <a:srgbClr val="FFFFFF"/>
              </a:solidFill>
              <a:highlight>
                <a:srgbClr val="CF1B41"/>
              </a:highlight>
              <a:latin typeface="Proxima Nova"/>
              <a:ea typeface="Proxima Nova"/>
              <a:cs typeface="Proxima Nova"/>
              <a:sym typeface="Proxima Nova"/>
            </a:endParaRPr>
          </a:p>
        </p:txBody>
      </p:sp>
      <p:sp>
        <p:nvSpPr>
          <p:cNvPr id="868" name="Google Shape;868;p208"/>
          <p:cNvSpPr txBox="1">
            <a:spLocks noGrp="1"/>
          </p:cNvSpPr>
          <p:nvPr>
            <p:ph type="subTitle" idx="1"/>
          </p:nvPr>
        </p:nvSpPr>
        <p:spPr>
          <a:xfrm>
            <a:off x="4489500" y="6304097"/>
            <a:ext cx="6312000" cy="471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333" b="1">
                <a:solidFill>
                  <a:srgbClr val="FFFFFF"/>
                </a:solidFill>
                <a:highlight>
                  <a:srgbClr val="CF1B41"/>
                </a:highlight>
              </a:defRPr>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869" name="Google Shape;869;p208"/>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870" name="Google Shape;870;p208"/>
          <p:cNvSpPr txBox="1">
            <a:spLocks noGrp="1"/>
          </p:cNvSpPr>
          <p:nvPr>
            <p:ph type="sldNum" idx="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623664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6">
  <p:cSld name="Title and body 6">
    <p:spTree>
      <p:nvGrpSpPr>
        <p:cNvPr id="1" name="Shape 871"/>
        <p:cNvGrpSpPr/>
        <p:nvPr/>
      </p:nvGrpSpPr>
      <p:grpSpPr>
        <a:xfrm>
          <a:off x="0" y="0"/>
          <a:ext cx="0" cy="0"/>
          <a:chOff x="0" y="0"/>
          <a:chExt cx="0" cy="0"/>
        </a:xfrm>
      </p:grpSpPr>
      <p:sp>
        <p:nvSpPr>
          <p:cNvPr id="872" name="Google Shape;872;p209"/>
          <p:cNvSpPr txBox="1">
            <a:spLocks noGrp="1"/>
          </p:cNvSpPr>
          <p:nvPr>
            <p:ph type="title"/>
          </p:nvPr>
        </p:nvSpPr>
        <p:spPr>
          <a:xfrm>
            <a:off x="415600" y="129967"/>
            <a:ext cx="11360800" cy="1227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339EDD"/>
              </a:buClr>
              <a:buSzPts val="3600"/>
              <a:buFont typeface="Proxima Nova"/>
              <a:buNone/>
              <a:defRPr sz="4800" b="1">
                <a:solidFill>
                  <a:srgbClr val="339EDD"/>
                </a:solidFill>
                <a:latin typeface="Proxima Nova"/>
                <a:ea typeface="Proxima Nova"/>
                <a:cs typeface="Proxima Nova"/>
                <a:sym typeface="Proxima Nova"/>
              </a:defRPr>
            </a:lvl1pPr>
            <a:lvl2pPr lvl="1" rtl="0">
              <a:spcBef>
                <a:spcPts val="0"/>
              </a:spcBef>
              <a:spcAft>
                <a:spcPts val="0"/>
              </a:spcAft>
              <a:buClr>
                <a:srgbClr val="339EDD"/>
              </a:buClr>
              <a:buSzPts val="3600"/>
              <a:buNone/>
              <a:defRPr sz="4800" b="1">
                <a:solidFill>
                  <a:srgbClr val="339EDD"/>
                </a:solidFill>
              </a:defRPr>
            </a:lvl2pPr>
            <a:lvl3pPr lvl="2" rtl="0">
              <a:spcBef>
                <a:spcPts val="0"/>
              </a:spcBef>
              <a:spcAft>
                <a:spcPts val="0"/>
              </a:spcAft>
              <a:buClr>
                <a:srgbClr val="339EDD"/>
              </a:buClr>
              <a:buSzPts val="3600"/>
              <a:buNone/>
              <a:defRPr sz="4800" b="1">
                <a:solidFill>
                  <a:srgbClr val="339EDD"/>
                </a:solidFill>
              </a:defRPr>
            </a:lvl3pPr>
            <a:lvl4pPr lvl="3" rtl="0">
              <a:spcBef>
                <a:spcPts val="0"/>
              </a:spcBef>
              <a:spcAft>
                <a:spcPts val="0"/>
              </a:spcAft>
              <a:buClr>
                <a:srgbClr val="339EDD"/>
              </a:buClr>
              <a:buSzPts val="3600"/>
              <a:buNone/>
              <a:defRPr sz="4800" b="1">
                <a:solidFill>
                  <a:srgbClr val="339EDD"/>
                </a:solidFill>
              </a:defRPr>
            </a:lvl4pPr>
            <a:lvl5pPr lvl="4" rtl="0">
              <a:spcBef>
                <a:spcPts val="0"/>
              </a:spcBef>
              <a:spcAft>
                <a:spcPts val="0"/>
              </a:spcAft>
              <a:buClr>
                <a:srgbClr val="339EDD"/>
              </a:buClr>
              <a:buSzPts val="3600"/>
              <a:buNone/>
              <a:defRPr sz="4800" b="1">
                <a:solidFill>
                  <a:srgbClr val="339EDD"/>
                </a:solidFill>
              </a:defRPr>
            </a:lvl5pPr>
            <a:lvl6pPr lvl="5" rtl="0">
              <a:spcBef>
                <a:spcPts val="0"/>
              </a:spcBef>
              <a:spcAft>
                <a:spcPts val="0"/>
              </a:spcAft>
              <a:buClr>
                <a:srgbClr val="339EDD"/>
              </a:buClr>
              <a:buSzPts val="3600"/>
              <a:buNone/>
              <a:defRPr sz="4800" b="1">
                <a:solidFill>
                  <a:srgbClr val="339EDD"/>
                </a:solidFill>
              </a:defRPr>
            </a:lvl6pPr>
            <a:lvl7pPr lvl="6" rtl="0">
              <a:spcBef>
                <a:spcPts val="0"/>
              </a:spcBef>
              <a:spcAft>
                <a:spcPts val="0"/>
              </a:spcAft>
              <a:buClr>
                <a:srgbClr val="339EDD"/>
              </a:buClr>
              <a:buSzPts val="3600"/>
              <a:buNone/>
              <a:defRPr sz="4800" b="1">
                <a:solidFill>
                  <a:srgbClr val="339EDD"/>
                </a:solidFill>
              </a:defRPr>
            </a:lvl7pPr>
            <a:lvl8pPr lvl="7" rtl="0">
              <a:spcBef>
                <a:spcPts val="0"/>
              </a:spcBef>
              <a:spcAft>
                <a:spcPts val="0"/>
              </a:spcAft>
              <a:buClr>
                <a:srgbClr val="339EDD"/>
              </a:buClr>
              <a:buSzPts val="3600"/>
              <a:buNone/>
              <a:defRPr sz="4800" b="1">
                <a:solidFill>
                  <a:srgbClr val="339EDD"/>
                </a:solidFill>
              </a:defRPr>
            </a:lvl8pPr>
            <a:lvl9pPr lvl="8" rtl="0">
              <a:spcBef>
                <a:spcPts val="0"/>
              </a:spcBef>
              <a:spcAft>
                <a:spcPts val="0"/>
              </a:spcAft>
              <a:buClr>
                <a:srgbClr val="339EDD"/>
              </a:buClr>
              <a:buSzPts val="3600"/>
              <a:buNone/>
              <a:defRPr sz="4800" b="1">
                <a:solidFill>
                  <a:srgbClr val="339EDD"/>
                </a:solidFill>
              </a:defRPr>
            </a:lvl9pPr>
          </a:lstStyle>
          <a:p>
            <a:endParaRPr/>
          </a:p>
        </p:txBody>
      </p:sp>
      <p:sp>
        <p:nvSpPr>
          <p:cNvPr id="873" name="Google Shape;873;p209"/>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Clr>
                <a:srgbClr val="000000"/>
              </a:buClr>
              <a:buSzPts val="1800"/>
              <a:buFont typeface="Proxima Nova"/>
              <a:buChar char="●"/>
              <a:defRPr>
                <a:solidFill>
                  <a:srgbClr val="000000"/>
                </a:solidFill>
                <a:latin typeface="Proxima Nova"/>
                <a:ea typeface="Proxima Nova"/>
                <a:cs typeface="Proxima Nova"/>
                <a:sym typeface="Proxima Nova"/>
              </a:defRPr>
            </a:lvl1pPr>
            <a:lvl2pPr marL="1219170" lvl="1" indent="-423323" rtl="0">
              <a:spcBef>
                <a:spcPts val="2133"/>
              </a:spcBef>
              <a:spcAft>
                <a:spcPts val="0"/>
              </a:spcAft>
              <a:buClr>
                <a:srgbClr val="000000"/>
              </a:buClr>
              <a:buSzPts val="1400"/>
              <a:buFont typeface="Proxima Nova"/>
              <a:buChar char="○"/>
              <a:defRPr>
                <a:solidFill>
                  <a:srgbClr val="000000"/>
                </a:solidFill>
                <a:latin typeface="Proxima Nova"/>
                <a:ea typeface="Proxima Nova"/>
                <a:cs typeface="Proxima Nova"/>
                <a:sym typeface="Proxima Nova"/>
              </a:defRPr>
            </a:lvl2pPr>
            <a:lvl3pPr marL="1828754" lvl="2" indent="-423323" rtl="0">
              <a:spcBef>
                <a:spcPts val="2133"/>
              </a:spcBef>
              <a:spcAft>
                <a:spcPts val="0"/>
              </a:spcAft>
              <a:buClr>
                <a:srgbClr val="000000"/>
              </a:buClr>
              <a:buSzPts val="1400"/>
              <a:buFont typeface="Proxima Nova"/>
              <a:buChar char="■"/>
              <a:defRPr>
                <a:solidFill>
                  <a:srgbClr val="000000"/>
                </a:solidFill>
                <a:latin typeface="Proxima Nova"/>
                <a:ea typeface="Proxima Nova"/>
                <a:cs typeface="Proxima Nova"/>
                <a:sym typeface="Proxima Nova"/>
              </a:defRPr>
            </a:lvl3pPr>
            <a:lvl4pPr marL="2438339" lvl="3" indent="-423323" rtl="0">
              <a:spcBef>
                <a:spcPts val="2133"/>
              </a:spcBef>
              <a:spcAft>
                <a:spcPts val="0"/>
              </a:spcAft>
              <a:buClr>
                <a:srgbClr val="000000"/>
              </a:buClr>
              <a:buSzPts val="1400"/>
              <a:buFont typeface="Proxima Nova"/>
              <a:buChar char="●"/>
              <a:defRPr>
                <a:solidFill>
                  <a:srgbClr val="000000"/>
                </a:solidFill>
                <a:latin typeface="Proxima Nova"/>
                <a:ea typeface="Proxima Nova"/>
                <a:cs typeface="Proxima Nova"/>
                <a:sym typeface="Proxima Nova"/>
              </a:defRPr>
            </a:lvl4pPr>
            <a:lvl5pPr marL="3047924" lvl="4" indent="-423323" rtl="0">
              <a:spcBef>
                <a:spcPts val="2133"/>
              </a:spcBef>
              <a:spcAft>
                <a:spcPts val="0"/>
              </a:spcAft>
              <a:buClr>
                <a:srgbClr val="000000"/>
              </a:buClr>
              <a:buSzPts val="1400"/>
              <a:buFont typeface="Proxima Nova"/>
              <a:buChar char="○"/>
              <a:defRPr>
                <a:solidFill>
                  <a:srgbClr val="000000"/>
                </a:solidFill>
                <a:latin typeface="Proxima Nova"/>
                <a:ea typeface="Proxima Nova"/>
                <a:cs typeface="Proxima Nova"/>
                <a:sym typeface="Proxima Nova"/>
              </a:defRPr>
            </a:lvl5pPr>
            <a:lvl6pPr marL="3657509" lvl="5" indent="-423323" rtl="0">
              <a:spcBef>
                <a:spcPts val="2133"/>
              </a:spcBef>
              <a:spcAft>
                <a:spcPts val="0"/>
              </a:spcAft>
              <a:buClr>
                <a:srgbClr val="000000"/>
              </a:buClr>
              <a:buSzPts val="1400"/>
              <a:buFont typeface="Proxima Nova"/>
              <a:buChar char="■"/>
              <a:defRPr>
                <a:solidFill>
                  <a:srgbClr val="000000"/>
                </a:solidFill>
                <a:latin typeface="Proxima Nova"/>
                <a:ea typeface="Proxima Nova"/>
                <a:cs typeface="Proxima Nova"/>
                <a:sym typeface="Proxima Nova"/>
              </a:defRPr>
            </a:lvl6pPr>
            <a:lvl7pPr marL="4267093" lvl="6" indent="-423323" rtl="0">
              <a:spcBef>
                <a:spcPts val="2133"/>
              </a:spcBef>
              <a:spcAft>
                <a:spcPts val="0"/>
              </a:spcAft>
              <a:buClr>
                <a:srgbClr val="000000"/>
              </a:buClr>
              <a:buSzPts val="1400"/>
              <a:buFont typeface="Proxima Nova"/>
              <a:buChar char="●"/>
              <a:defRPr>
                <a:solidFill>
                  <a:srgbClr val="000000"/>
                </a:solidFill>
                <a:latin typeface="Proxima Nova"/>
                <a:ea typeface="Proxima Nova"/>
                <a:cs typeface="Proxima Nova"/>
                <a:sym typeface="Proxima Nova"/>
              </a:defRPr>
            </a:lvl7pPr>
            <a:lvl8pPr marL="4876678" lvl="7" indent="-423323" rtl="0">
              <a:spcBef>
                <a:spcPts val="2133"/>
              </a:spcBef>
              <a:spcAft>
                <a:spcPts val="0"/>
              </a:spcAft>
              <a:buClr>
                <a:srgbClr val="000000"/>
              </a:buClr>
              <a:buSzPts val="1400"/>
              <a:buFont typeface="Proxima Nova"/>
              <a:buChar char="○"/>
              <a:defRPr>
                <a:solidFill>
                  <a:srgbClr val="000000"/>
                </a:solidFill>
                <a:latin typeface="Proxima Nova"/>
                <a:ea typeface="Proxima Nova"/>
                <a:cs typeface="Proxima Nova"/>
                <a:sym typeface="Proxima Nova"/>
              </a:defRPr>
            </a:lvl8pPr>
            <a:lvl9pPr marL="5486263" lvl="8" indent="-423323" rtl="0">
              <a:spcBef>
                <a:spcPts val="2133"/>
              </a:spcBef>
              <a:spcAft>
                <a:spcPts val="2133"/>
              </a:spcAft>
              <a:buClr>
                <a:srgbClr val="000000"/>
              </a:buClr>
              <a:buSzPts val="1400"/>
              <a:buFont typeface="Proxima Nova"/>
              <a:buChar char="■"/>
              <a:defRPr>
                <a:solidFill>
                  <a:srgbClr val="000000"/>
                </a:solidFill>
                <a:latin typeface="Proxima Nova"/>
                <a:ea typeface="Proxima Nova"/>
                <a:cs typeface="Proxima Nova"/>
                <a:sym typeface="Proxima Nova"/>
              </a:defRPr>
            </a:lvl9pPr>
          </a:lstStyle>
          <a:p>
            <a:endParaRPr/>
          </a:p>
        </p:txBody>
      </p:sp>
      <p:pic>
        <p:nvPicPr>
          <p:cNvPr id="874" name="Google Shape;874;p209" descr="CfA_logo_lg.png"/>
          <p:cNvPicPr preferRelativeResize="0"/>
          <p:nvPr/>
        </p:nvPicPr>
        <p:blipFill>
          <a:blip r:embed="rId2">
            <a:alphaModFix/>
          </a:blip>
          <a:stretch>
            <a:fillRect/>
          </a:stretch>
        </p:blipFill>
        <p:spPr>
          <a:xfrm>
            <a:off x="10885601" y="6218933"/>
            <a:ext cx="1057735" cy="424499"/>
          </a:xfrm>
          <a:prstGeom prst="rect">
            <a:avLst/>
          </a:prstGeom>
          <a:noFill/>
          <a:ln>
            <a:noFill/>
          </a:ln>
        </p:spPr>
      </p:pic>
      <p:sp>
        <p:nvSpPr>
          <p:cNvPr id="875" name="Google Shape;875;p209"/>
          <p:cNvSpPr txBox="1">
            <a:spLocks noGrp="1"/>
          </p:cNvSpPr>
          <p:nvPr>
            <p:ph type="subTitle" idx="2"/>
          </p:nvPr>
        </p:nvSpPr>
        <p:spPr>
          <a:xfrm>
            <a:off x="4489500" y="6304097"/>
            <a:ext cx="6312000" cy="471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333" b="1">
                <a:solidFill>
                  <a:srgbClr val="FFFFFF"/>
                </a:solidFill>
                <a:highlight>
                  <a:srgbClr val="CF1B41"/>
                </a:highlight>
              </a:defRPr>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876" name="Google Shape;876;p209"/>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877" name="Google Shape;877;p209"/>
          <p:cNvSpPr txBox="1">
            <a:spLocks noGrp="1"/>
          </p:cNvSpPr>
          <p:nvPr>
            <p:ph type="sldNum" idx="3"/>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07442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452589"/>
            <a:ext cx="10515600" cy="699945"/>
          </a:xfrm>
          <a:prstGeom prst="rect">
            <a:avLst/>
          </a:prstGeom>
        </p:spPr>
        <p:txBody>
          <a:bodyPr>
            <a:normAutofit/>
          </a:bodyPr>
          <a:lstStyle>
            <a:lvl1pPr algn="ctr">
              <a:defRPr sz="3000" b="1">
                <a:latin typeface="Arial" panose="020B0604020202020204" pitchFamily="34" charset="0"/>
                <a:cs typeface="Arial" panose="020B0604020202020204" pitchFamily="34" charset="0"/>
              </a:defRPr>
            </a:lvl1pPr>
          </a:lstStyle>
          <a:p>
            <a:r>
              <a:rPr lang="en-US"/>
              <a:t>TITLE OF SLIDE HERE</a:t>
            </a:r>
          </a:p>
        </p:txBody>
      </p:sp>
      <p:sp>
        <p:nvSpPr>
          <p:cNvPr id="10" name="Slide Number Placeholder 12"/>
          <p:cNvSpPr>
            <a:spLocks noGrp="1"/>
          </p:cNvSpPr>
          <p:nvPr>
            <p:ph type="sldNum" sz="quarter" idx="12"/>
          </p:nvPr>
        </p:nvSpPr>
        <p:spPr>
          <a:xfrm>
            <a:off x="838200" y="6292744"/>
            <a:ext cx="2743200" cy="365125"/>
          </a:xfrm>
          <a:prstGeom prst="rect">
            <a:avLst/>
          </a:prstGeom>
        </p:spPr>
        <p:txBody>
          <a:bodyPr/>
          <a:lstStyle>
            <a:lvl1pPr algn="l">
              <a:defRPr>
                <a:latin typeface="Arial" panose="020B0604020202020204" pitchFamily="34" charset="0"/>
                <a:cs typeface="Arial" panose="020B0604020202020204" pitchFamily="34" charset="0"/>
              </a:defRPr>
            </a:lvl1pPr>
          </a:lstStyle>
          <a:p>
            <a:fld id="{11667983-CBF9-46CF-B30E-1357F6940FC3}" type="slidenum">
              <a:rPr lang="en-US" smtClean="0"/>
              <a:pPr/>
              <a:t>‹#›</a:t>
            </a:fld>
            <a:endParaRPr lang="en-US"/>
          </a:p>
        </p:txBody>
      </p:sp>
      <p:sp>
        <p:nvSpPr>
          <p:cNvPr id="11" name="Picture Placeholder 2"/>
          <p:cNvSpPr>
            <a:spLocks noGrp="1"/>
          </p:cNvSpPr>
          <p:nvPr>
            <p:ph type="pic" idx="13"/>
          </p:nvPr>
        </p:nvSpPr>
        <p:spPr>
          <a:xfrm>
            <a:off x="838200" y="1916266"/>
            <a:ext cx="10515600" cy="4134678"/>
          </a:xfrm>
          <a:prstGeom prst="rect">
            <a:avLst/>
          </a:prstGeom>
        </p:spPr>
        <p:txBody>
          <a:bodyPr/>
          <a:lstStyle>
            <a:lvl1pPr marL="0" indent="0">
              <a:buNone/>
              <a:defRPr sz="2400">
                <a:solidFill>
                  <a:schemeClr val="tx2"/>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7" name="Content Placeholder 2"/>
          <p:cNvSpPr>
            <a:spLocks noGrp="1"/>
          </p:cNvSpPr>
          <p:nvPr>
            <p:ph idx="14" hasCustomPrompt="1"/>
          </p:nvPr>
        </p:nvSpPr>
        <p:spPr>
          <a:xfrm>
            <a:off x="838200" y="1194727"/>
            <a:ext cx="10515600" cy="439866"/>
          </a:xfrm>
          <a:prstGeom prst="rect">
            <a:avLst/>
          </a:prstGeom>
        </p:spPr>
        <p:txBody>
          <a:bodyPr/>
          <a:lstStyle>
            <a:lvl1pPr marL="0" indent="0">
              <a:buNone/>
              <a:defRPr>
                <a:solidFill>
                  <a:schemeClr val="tx2"/>
                </a:solidFill>
                <a:latin typeface="Arial" panose="020B0604020202020204" pitchFamily="34" charset="0"/>
                <a:cs typeface="Arial" panose="020B0604020202020204" pitchFamily="34" charset="0"/>
              </a:defRPr>
            </a:lvl1pPr>
            <a:lvl2pPr>
              <a:defRPr>
                <a:solidFill>
                  <a:schemeClr val="tx2"/>
                </a:solidFill>
                <a:latin typeface="Arial" panose="020B0604020202020204" pitchFamily="34" charset="0"/>
                <a:cs typeface="Arial" panose="020B0604020202020204" pitchFamily="34" charset="0"/>
              </a:defRPr>
            </a:lvl2pPr>
            <a:lvl3pPr>
              <a:defRPr>
                <a:solidFill>
                  <a:schemeClr val="tx2"/>
                </a:solidFill>
                <a:latin typeface="Arial" panose="020B0604020202020204" pitchFamily="34" charset="0"/>
                <a:cs typeface="Arial" panose="020B0604020202020204" pitchFamily="34" charset="0"/>
              </a:defRPr>
            </a:lvl3pPr>
            <a:lvl4pPr>
              <a:defRPr>
                <a:solidFill>
                  <a:schemeClr val="tx2"/>
                </a:solidFill>
                <a:latin typeface="Arial" panose="020B0604020202020204" pitchFamily="34" charset="0"/>
                <a:cs typeface="Arial" panose="020B0604020202020204" pitchFamily="34" charset="0"/>
              </a:defRPr>
            </a:lvl4pPr>
            <a:lvl5pPr>
              <a:defRPr>
                <a:solidFill>
                  <a:schemeClr val="tx2"/>
                </a:solidFill>
                <a:latin typeface="Arial" panose="020B0604020202020204" pitchFamily="34" charset="0"/>
                <a:cs typeface="Arial" panose="020B0604020202020204" pitchFamily="34" charset="0"/>
              </a:defRPr>
            </a:lvl5pPr>
          </a:lstStyle>
          <a:p>
            <a:pPr lvl="0"/>
            <a:r>
              <a:rPr lang="en-US"/>
              <a:t>Subtitle</a:t>
            </a:r>
          </a:p>
        </p:txBody>
      </p:sp>
    </p:spTree>
    <p:extLst>
      <p:ext uri="{BB962C8B-B14F-4D97-AF65-F5344CB8AC3E}">
        <p14:creationId xmlns:p14="http://schemas.microsoft.com/office/powerpoint/2010/main" val="17394638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One column text 1">
  <p:cSld name="One column text 1">
    <p:spTree>
      <p:nvGrpSpPr>
        <p:cNvPr id="1" name="Shape 878"/>
        <p:cNvGrpSpPr/>
        <p:nvPr/>
      </p:nvGrpSpPr>
      <p:grpSpPr>
        <a:xfrm>
          <a:off x="0" y="0"/>
          <a:ext cx="0" cy="0"/>
          <a:chOff x="0" y="0"/>
          <a:chExt cx="0" cy="0"/>
        </a:xfrm>
      </p:grpSpPr>
      <p:sp>
        <p:nvSpPr>
          <p:cNvPr id="879" name="Google Shape;879;p210"/>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roxima Nova"/>
              <a:buNone/>
              <a:defRPr sz="3200">
                <a:latin typeface="Proxima Nova"/>
                <a:ea typeface="Proxima Nova"/>
                <a:cs typeface="Proxima Nova"/>
                <a:sym typeface="Proxima Nova"/>
              </a:defRPr>
            </a:lvl1pPr>
            <a:lvl2pPr lvl="1" rtl="0">
              <a:spcBef>
                <a:spcPts val="0"/>
              </a:spcBef>
              <a:spcAft>
                <a:spcPts val="0"/>
              </a:spcAft>
              <a:buSzPts val="2400"/>
              <a:buFont typeface="Proxima Nova"/>
              <a:buNone/>
              <a:defRPr sz="3200">
                <a:latin typeface="Proxima Nova"/>
                <a:ea typeface="Proxima Nova"/>
                <a:cs typeface="Proxima Nova"/>
                <a:sym typeface="Proxima Nova"/>
              </a:defRPr>
            </a:lvl2pPr>
            <a:lvl3pPr lvl="2" rtl="0">
              <a:spcBef>
                <a:spcPts val="0"/>
              </a:spcBef>
              <a:spcAft>
                <a:spcPts val="0"/>
              </a:spcAft>
              <a:buSzPts val="2400"/>
              <a:buFont typeface="Proxima Nova"/>
              <a:buNone/>
              <a:defRPr sz="3200">
                <a:latin typeface="Proxima Nova"/>
                <a:ea typeface="Proxima Nova"/>
                <a:cs typeface="Proxima Nova"/>
                <a:sym typeface="Proxima Nova"/>
              </a:defRPr>
            </a:lvl3pPr>
            <a:lvl4pPr lvl="3" rtl="0">
              <a:spcBef>
                <a:spcPts val="0"/>
              </a:spcBef>
              <a:spcAft>
                <a:spcPts val="0"/>
              </a:spcAft>
              <a:buSzPts val="2400"/>
              <a:buFont typeface="Proxima Nova"/>
              <a:buNone/>
              <a:defRPr sz="3200">
                <a:latin typeface="Proxima Nova"/>
                <a:ea typeface="Proxima Nova"/>
                <a:cs typeface="Proxima Nova"/>
                <a:sym typeface="Proxima Nova"/>
              </a:defRPr>
            </a:lvl4pPr>
            <a:lvl5pPr lvl="4" rtl="0">
              <a:spcBef>
                <a:spcPts val="0"/>
              </a:spcBef>
              <a:spcAft>
                <a:spcPts val="0"/>
              </a:spcAft>
              <a:buSzPts val="2400"/>
              <a:buFont typeface="Proxima Nova"/>
              <a:buNone/>
              <a:defRPr sz="3200">
                <a:latin typeface="Proxima Nova"/>
                <a:ea typeface="Proxima Nova"/>
                <a:cs typeface="Proxima Nova"/>
                <a:sym typeface="Proxima Nova"/>
              </a:defRPr>
            </a:lvl5pPr>
            <a:lvl6pPr lvl="5" rtl="0">
              <a:spcBef>
                <a:spcPts val="0"/>
              </a:spcBef>
              <a:spcAft>
                <a:spcPts val="0"/>
              </a:spcAft>
              <a:buSzPts val="2400"/>
              <a:buFont typeface="Proxima Nova"/>
              <a:buNone/>
              <a:defRPr sz="3200">
                <a:latin typeface="Proxima Nova"/>
                <a:ea typeface="Proxima Nova"/>
                <a:cs typeface="Proxima Nova"/>
                <a:sym typeface="Proxima Nova"/>
              </a:defRPr>
            </a:lvl6pPr>
            <a:lvl7pPr lvl="6" rtl="0">
              <a:spcBef>
                <a:spcPts val="0"/>
              </a:spcBef>
              <a:spcAft>
                <a:spcPts val="0"/>
              </a:spcAft>
              <a:buSzPts val="2400"/>
              <a:buFont typeface="Proxima Nova"/>
              <a:buNone/>
              <a:defRPr sz="3200">
                <a:latin typeface="Proxima Nova"/>
                <a:ea typeface="Proxima Nova"/>
                <a:cs typeface="Proxima Nova"/>
                <a:sym typeface="Proxima Nova"/>
              </a:defRPr>
            </a:lvl7pPr>
            <a:lvl8pPr lvl="7" rtl="0">
              <a:spcBef>
                <a:spcPts val="0"/>
              </a:spcBef>
              <a:spcAft>
                <a:spcPts val="0"/>
              </a:spcAft>
              <a:buSzPts val="2400"/>
              <a:buFont typeface="Proxima Nova"/>
              <a:buNone/>
              <a:defRPr sz="3200">
                <a:latin typeface="Proxima Nova"/>
                <a:ea typeface="Proxima Nova"/>
                <a:cs typeface="Proxima Nova"/>
                <a:sym typeface="Proxima Nova"/>
              </a:defRPr>
            </a:lvl8pPr>
            <a:lvl9pPr lvl="8" rtl="0">
              <a:spcBef>
                <a:spcPts val="0"/>
              </a:spcBef>
              <a:spcAft>
                <a:spcPts val="0"/>
              </a:spcAft>
              <a:buSzPts val="2400"/>
              <a:buFont typeface="Proxima Nova"/>
              <a:buNone/>
              <a:defRPr sz="3200">
                <a:latin typeface="Proxima Nova"/>
                <a:ea typeface="Proxima Nova"/>
                <a:cs typeface="Proxima Nova"/>
                <a:sym typeface="Proxima Nova"/>
              </a:defRPr>
            </a:lvl9pPr>
          </a:lstStyle>
          <a:p>
            <a:endParaRPr/>
          </a:p>
        </p:txBody>
      </p:sp>
      <p:sp>
        <p:nvSpPr>
          <p:cNvPr id="880" name="Google Shape;880;p210"/>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Font typeface="Proxima Nova"/>
              <a:buChar char="●"/>
              <a:defRPr sz="1600">
                <a:latin typeface="Proxima Nova"/>
                <a:ea typeface="Proxima Nova"/>
                <a:cs typeface="Proxima Nova"/>
                <a:sym typeface="Proxima Nova"/>
              </a:defRPr>
            </a:lvl1pPr>
            <a:lvl2pPr marL="1219170" lvl="1" indent="-406390" rtl="0">
              <a:spcBef>
                <a:spcPts val="2133"/>
              </a:spcBef>
              <a:spcAft>
                <a:spcPts val="0"/>
              </a:spcAft>
              <a:buSzPts val="1200"/>
              <a:buFont typeface="Proxima Nova"/>
              <a:buChar char="○"/>
              <a:defRPr sz="1600">
                <a:latin typeface="Proxima Nova"/>
                <a:ea typeface="Proxima Nova"/>
                <a:cs typeface="Proxima Nova"/>
                <a:sym typeface="Proxima Nova"/>
              </a:defRPr>
            </a:lvl2pPr>
            <a:lvl3pPr marL="1828754" lvl="2" indent="-406390" rtl="0">
              <a:spcBef>
                <a:spcPts val="2133"/>
              </a:spcBef>
              <a:spcAft>
                <a:spcPts val="0"/>
              </a:spcAft>
              <a:buSzPts val="1200"/>
              <a:buFont typeface="Proxima Nova"/>
              <a:buChar char="■"/>
              <a:defRPr sz="1600">
                <a:latin typeface="Proxima Nova"/>
                <a:ea typeface="Proxima Nova"/>
                <a:cs typeface="Proxima Nova"/>
                <a:sym typeface="Proxima Nova"/>
              </a:defRPr>
            </a:lvl3pPr>
            <a:lvl4pPr marL="2438339" lvl="3" indent="-406390" rtl="0">
              <a:spcBef>
                <a:spcPts val="2133"/>
              </a:spcBef>
              <a:spcAft>
                <a:spcPts val="0"/>
              </a:spcAft>
              <a:buSzPts val="1200"/>
              <a:buFont typeface="Proxima Nova"/>
              <a:buChar char="●"/>
              <a:defRPr sz="1600">
                <a:latin typeface="Proxima Nova"/>
                <a:ea typeface="Proxima Nova"/>
                <a:cs typeface="Proxima Nova"/>
                <a:sym typeface="Proxima Nova"/>
              </a:defRPr>
            </a:lvl4pPr>
            <a:lvl5pPr marL="3047924" lvl="4" indent="-406390" rtl="0">
              <a:spcBef>
                <a:spcPts val="2133"/>
              </a:spcBef>
              <a:spcAft>
                <a:spcPts val="0"/>
              </a:spcAft>
              <a:buSzPts val="1200"/>
              <a:buFont typeface="Proxima Nova"/>
              <a:buChar char="○"/>
              <a:defRPr sz="1600">
                <a:latin typeface="Proxima Nova"/>
                <a:ea typeface="Proxima Nova"/>
                <a:cs typeface="Proxima Nova"/>
                <a:sym typeface="Proxima Nova"/>
              </a:defRPr>
            </a:lvl5pPr>
            <a:lvl6pPr marL="3657509" lvl="5" indent="-406390" rtl="0">
              <a:spcBef>
                <a:spcPts val="2133"/>
              </a:spcBef>
              <a:spcAft>
                <a:spcPts val="0"/>
              </a:spcAft>
              <a:buSzPts val="1200"/>
              <a:buFont typeface="Proxima Nova"/>
              <a:buChar char="■"/>
              <a:defRPr sz="1600">
                <a:latin typeface="Proxima Nova"/>
                <a:ea typeface="Proxima Nova"/>
                <a:cs typeface="Proxima Nova"/>
                <a:sym typeface="Proxima Nova"/>
              </a:defRPr>
            </a:lvl6pPr>
            <a:lvl7pPr marL="4267093" lvl="6" indent="-406390" rtl="0">
              <a:spcBef>
                <a:spcPts val="2133"/>
              </a:spcBef>
              <a:spcAft>
                <a:spcPts val="0"/>
              </a:spcAft>
              <a:buSzPts val="1200"/>
              <a:buFont typeface="Proxima Nova"/>
              <a:buChar char="●"/>
              <a:defRPr sz="1600">
                <a:latin typeface="Proxima Nova"/>
                <a:ea typeface="Proxima Nova"/>
                <a:cs typeface="Proxima Nova"/>
                <a:sym typeface="Proxima Nova"/>
              </a:defRPr>
            </a:lvl7pPr>
            <a:lvl8pPr marL="4876678" lvl="7" indent="-406390" rtl="0">
              <a:spcBef>
                <a:spcPts val="2133"/>
              </a:spcBef>
              <a:spcAft>
                <a:spcPts val="0"/>
              </a:spcAft>
              <a:buSzPts val="1200"/>
              <a:buFont typeface="Proxima Nova"/>
              <a:buChar char="○"/>
              <a:defRPr sz="1600">
                <a:latin typeface="Proxima Nova"/>
                <a:ea typeface="Proxima Nova"/>
                <a:cs typeface="Proxima Nova"/>
                <a:sym typeface="Proxima Nova"/>
              </a:defRPr>
            </a:lvl8pPr>
            <a:lvl9pPr marL="5486263" lvl="8" indent="-406390" rtl="0">
              <a:spcBef>
                <a:spcPts val="2133"/>
              </a:spcBef>
              <a:spcAft>
                <a:spcPts val="2133"/>
              </a:spcAft>
              <a:buSzPts val="1200"/>
              <a:buFont typeface="Proxima Nova"/>
              <a:buChar char="■"/>
              <a:defRPr sz="1600">
                <a:latin typeface="Proxima Nova"/>
                <a:ea typeface="Proxima Nova"/>
                <a:cs typeface="Proxima Nova"/>
                <a:sym typeface="Proxima Nova"/>
              </a:defRPr>
            </a:lvl9pPr>
          </a:lstStyle>
          <a:p>
            <a:endParaRPr/>
          </a:p>
        </p:txBody>
      </p:sp>
      <p:pic>
        <p:nvPicPr>
          <p:cNvPr id="881" name="Google Shape;881;p210" descr="CfA_logo_lg.png"/>
          <p:cNvPicPr preferRelativeResize="0"/>
          <p:nvPr/>
        </p:nvPicPr>
        <p:blipFill>
          <a:blip r:embed="rId2">
            <a:alphaModFix/>
          </a:blip>
          <a:stretch>
            <a:fillRect/>
          </a:stretch>
        </p:blipFill>
        <p:spPr>
          <a:xfrm>
            <a:off x="10885601" y="6218933"/>
            <a:ext cx="1057735" cy="424499"/>
          </a:xfrm>
          <a:prstGeom prst="rect">
            <a:avLst/>
          </a:prstGeom>
          <a:noFill/>
          <a:ln>
            <a:noFill/>
          </a:ln>
        </p:spPr>
      </p:pic>
      <p:sp>
        <p:nvSpPr>
          <p:cNvPr id="882" name="Google Shape;882;p210"/>
          <p:cNvSpPr txBox="1">
            <a:spLocks noGrp="1"/>
          </p:cNvSpPr>
          <p:nvPr>
            <p:ph type="subTitle" idx="2"/>
          </p:nvPr>
        </p:nvSpPr>
        <p:spPr>
          <a:xfrm>
            <a:off x="4489500" y="6304097"/>
            <a:ext cx="6312000" cy="471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333" b="1">
                <a:solidFill>
                  <a:srgbClr val="FFFFFF"/>
                </a:solidFill>
                <a:highlight>
                  <a:srgbClr val="CF1B41"/>
                </a:highlight>
              </a:defRPr>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883" name="Google Shape;883;p210"/>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884" name="Google Shape;884;p210"/>
          <p:cNvSpPr txBox="1">
            <a:spLocks noGrp="1"/>
          </p:cNvSpPr>
          <p:nvPr>
            <p:ph type="sldNum" idx="3"/>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567246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Logo Only">
  <p:cSld name="Logo Only">
    <p:spTree>
      <p:nvGrpSpPr>
        <p:cNvPr id="1" name="Shape 885"/>
        <p:cNvGrpSpPr/>
        <p:nvPr/>
      </p:nvGrpSpPr>
      <p:grpSpPr>
        <a:xfrm>
          <a:off x="0" y="0"/>
          <a:ext cx="0" cy="0"/>
          <a:chOff x="0" y="0"/>
          <a:chExt cx="0" cy="0"/>
        </a:xfrm>
      </p:grpSpPr>
      <p:pic>
        <p:nvPicPr>
          <p:cNvPr id="886" name="Google Shape;886;p211" descr="CfA_logo_lg.png"/>
          <p:cNvPicPr preferRelativeResize="0"/>
          <p:nvPr/>
        </p:nvPicPr>
        <p:blipFill>
          <a:blip r:embed="rId2">
            <a:alphaModFix/>
          </a:blip>
          <a:stretch>
            <a:fillRect/>
          </a:stretch>
        </p:blipFill>
        <p:spPr>
          <a:xfrm>
            <a:off x="10885601" y="6117333"/>
            <a:ext cx="1057735" cy="424499"/>
          </a:xfrm>
          <a:prstGeom prst="rect">
            <a:avLst/>
          </a:prstGeom>
          <a:noFill/>
          <a:ln>
            <a:noFill/>
          </a:ln>
        </p:spPr>
      </p:pic>
      <p:sp>
        <p:nvSpPr>
          <p:cNvPr id="887" name="Google Shape;887;p211"/>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814932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02"/>
        <p:cNvGrpSpPr/>
        <p:nvPr/>
      </p:nvGrpSpPr>
      <p:grpSpPr>
        <a:xfrm>
          <a:off x="0" y="0"/>
          <a:ext cx="0" cy="0"/>
          <a:chOff x="0" y="0"/>
          <a:chExt cx="0" cy="0"/>
        </a:xfrm>
      </p:grpSpPr>
      <p:sp>
        <p:nvSpPr>
          <p:cNvPr id="403" name="Google Shape;403;p95"/>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04" name="Google Shape;404;p95"/>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05" name="Google Shape;405;p9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001550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06"/>
        <p:cNvGrpSpPr/>
        <p:nvPr/>
      </p:nvGrpSpPr>
      <p:grpSpPr>
        <a:xfrm>
          <a:off x="0" y="0"/>
          <a:ext cx="0" cy="0"/>
          <a:chOff x="0" y="0"/>
          <a:chExt cx="0" cy="0"/>
        </a:xfrm>
      </p:grpSpPr>
      <p:sp>
        <p:nvSpPr>
          <p:cNvPr id="407" name="Google Shape;407;p96"/>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8" name="Google Shape;408;p9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43077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09"/>
        <p:cNvGrpSpPr/>
        <p:nvPr/>
      </p:nvGrpSpPr>
      <p:grpSpPr>
        <a:xfrm>
          <a:off x="0" y="0"/>
          <a:ext cx="0" cy="0"/>
          <a:chOff x="0" y="0"/>
          <a:chExt cx="0" cy="0"/>
        </a:xfrm>
      </p:grpSpPr>
      <p:sp>
        <p:nvSpPr>
          <p:cNvPr id="410" name="Google Shape;410;p9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1" name="Google Shape;411;p97"/>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412" name="Google Shape;412;p9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496171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13"/>
        <p:cNvGrpSpPr/>
        <p:nvPr/>
      </p:nvGrpSpPr>
      <p:grpSpPr>
        <a:xfrm>
          <a:off x="0" y="0"/>
          <a:ext cx="0" cy="0"/>
          <a:chOff x="0" y="0"/>
          <a:chExt cx="0" cy="0"/>
        </a:xfrm>
      </p:grpSpPr>
      <p:sp>
        <p:nvSpPr>
          <p:cNvPr id="414" name="Google Shape;414;p98"/>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5" name="Google Shape;415;p98"/>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416" name="Google Shape;416;p98"/>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417" name="Google Shape;417;p9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990160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18"/>
        <p:cNvGrpSpPr/>
        <p:nvPr/>
      </p:nvGrpSpPr>
      <p:grpSpPr>
        <a:xfrm>
          <a:off x="0" y="0"/>
          <a:ext cx="0" cy="0"/>
          <a:chOff x="0" y="0"/>
          <a:chExt cx="0" cy="0"/>
        </a:xfrm>
      </p:grpSpPr>
      <p:sp>
        <p:nvSpPr>
          <p:cNvPr id="419" name="Google Shape;419;p99"/>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0" name="Google Shape;420;p9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212816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21"/>
        <p:cNvGrpSpPr/>
        <p:nvPr/>
      </p:nvGrpSpPr>
      <p:grpSpPr>
        <a:xfrm>
          <a:off x="0" y="0"/>
          <a:ext cx="0" cy="0"/>
          <a:chOff x="0" y="0"/>
          <a:chExt cx="0" cy="0"/>
        </a:xfrm>
      </p:grpSpPr>
      <p:sp>
        <p:nvSpPr>
          <p:cNvPr id="422" name="Google Shape;422;p100"/>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23" name="Google Shape;423;p100"/>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sz="1600"/>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424" name="Google Shape;424;p10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984511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25"/>
        <p:cNvGrpSpPr/>
        <p:nvPr/>
      </p:nvGrpSpPr>
      <p:grpSpPr>
        <a:xfrm>
          <a:off x="0" y="0"/>
          <a:ext cx="0" cy="0"/>
          <a:chOff x="0" y="0"/>
          <a:chExt cx="0" cy="0"/>
        </a:xfrm>
      </p:grpSpPr>
      <p:sp>
        <p:nvSpPr>
          <p:cNvPr id="426" name="Google Shape;426;p101"/>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427" name="Google Shape;427;p10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714524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28"/>
        <p:cNvGrpSpPr/>
        <p:nvPr/>
      </p:nvGrpSpPr>
      <p:grpSpPr>
        <a:xfrm>
          <a:off x="0" y="0"/>
          <a:ext cx="0" cy="0"/>
          <a:chOff x="0" y="0"/>
          <a:chExt cx="0" cy="0"/>
        </a:xfrm>
      </p:grpSpPr>
      <p:sp>
        <p:nvSpPr>
          <p:cNvPr id="429" name="Google Shape;429;p102"/>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102"/>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431" name="Google Shape;431;p102"/>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32" name="Google Shape;432;p102"/>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433" name="Google Shape;433;p10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37686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Slide Number Placeholder 12"/>
          <p:cNvSpPr>
            <a:spLocks noGrp="1"/>
          </p:cNvSpPr>
          <p:nvPr>
            <p:ph type="sldNum" sz="quarter" idx="12"/>
          </p:nvPr>
        </p:nvSpPr>
        <p:spPr>
          <a:xfrm>
            <a:off x="838200" y="6292744"/>
            <a:ext cx="2743200" cy="365125"/>
          </a:xfrm>
          <a:prstGeom prst="rect">
            <a:avLst/>
          </a:prstGeom>
        </p:spPr>
        <p:txBody>
          <a:bodyPr/>
          <a:lstStyle>
            <a:lvl1pPr algn="l">
              <a:defRPr>
                <a:latin typeface="Arial" panose="020B0604020202020204" pitchFamily="34" charset="0"/>
                <a:cs typeface="Arial" panose="020B0604020202020204" pitchFamily="34" charset="0"/>
              </a:defRPr>
            </a:lvl1pPr>
          </a:lstStyle>
          <a:p>
            <a:fld id="{11667983-CBF9-46CF-B30E-1357F6940FC3}" type="slidenum">
              <a:rPr lang="en-US" smtClean="0"/>
              <a:pPr/>
              <a:t>‹#›</a:t>
            </a:fld>
            <a:endParaRPr lang="en-US"/>
          </a:p>
        </p:txBody>
      </p:sp>
      <p:sp>
        <p:nvSpPr>
          <p:cNvPr id="7" name="Picture Placeholder 2"/>
          <p:cNvSpPr>
            <a:spLocks noGrp="1"/>
          </p:cNvSpPr>
          <p:nvPr>
            <p:ph type="pic" idx="13"/>
          </p:nvPr>
        </p:nvSpPr>
        <p:spPr>
          <a:xfrm>
            <a:off x="4309608" y="1916266"/>
            <a:ext cx="7044193" cy="4134678"/>
          </a:xfrm>
          <a:prstGeom prst="rect">
            <a:avLst/>
          </a:prstGeom>
        </p:spPr>
        <p:txBody>
          <a:bodyPr/>
          <a:lstStyle>
            <a:lvl1pPr marL="0" indent="0">
              <a:buNone/>
              <a:defRPr sz="2400">
                <a:solidFill>
                  <a:schemeClr val="tx2"/>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8" name="Title 1"/>
          <p:cNvSpPr>
            <a:spLocks noGrp="1"/>
          </p:cNvSpPr>
          <p:nvPr>
            <p:ph type="title" hasCustomPrompt="1"/>
          </p:nvPr>
        </p:nvSpPr>
        <p:spPr>
          <a:xfrm>
            <a:off x="838200" y="452589"/>
            <a:ext cx="10515600" cy="699945"/>
          </a:xfrm>
          <a:prstGeom prst="rect">
            <a:avLst/>
          </a:prstGeom>
        </p:spPr>
        <p:txBody>
          <a:bodyPr>
            <a:normAutofit/>
          </a:bodyPr>
          <a:lstStyle>
            <a:lvl1pPr algn="ctr">
              <a:defRPr sz="3000" b="1">
                <a:latin typeface="Arial" panose="020B0604020202020204" pitchFamily="34" charset="0"/>
                <a:cs typeface="Arial" panose="020B0604020202020204" pitchFamily="34" charset="0"/>
              </a:defRPr>
            </a:lvl1pPr>
          </a:lstStyle>
          <a:p>
            <a:r>
              <a:rPr lang="en-US"/>
              <a:t>TITLE OF SLIDE HERE</a:t>
            </a:r>
          </a:p>
        </p:txBody>
      </p:sp>
      <p:sp>
        <p:nvSpPr>
          <p:cNvPr id="10" name="Content Placeholder 2"/>
          <p:cNvSpPr>
            <a:spLocks noGrp="1"/>
          </p:cNvSpPr>
          <p:nvPr>
            <p:ph idx="1" hasCustomPrompt="1"/>
          </p:nvPr>
        </p:nvSpPr>
        <p:spPr>
          <a:xfrm>
            <a:off x="838201" y="1916265"/>
            <a:ext cx="3336235" cy="4134678"/>
          </a:xfrm>
          <a:prstGeom prst="rect">
            <a:avLst/>
          </a:prstGeom>
        </p:spPr>
        <p:txBody>
          <a:bodyPr/>
          <a:lstStyle>
            <a:lvl1pPr>
              <a:defRPr>
                <a:solidFill>
                  <a:schemeClr val="tx2"/>
                </a:solidFill>
                <a:latin typeface="Arial" panose="020B0604020202020204" pitchFamily="34" charset="0"/>
                <a:cs typeface="Arial" panose="020B0604020202020204" pitchFamily="34" charset="0"/>
              </a:defRPr>
            </a:lvl1pPr>
            <a:lvl2pPr marL="257175" indent="-257175" algn="l">
              <a:buFont typeface="Arial" panose="020B0604020202020204" pitchFamily="34" charset="0"/>
              <a:buChar char="•"/>
              <a:defRPr baseline="0">
                <a:solidFill>
                  <a:schemeClr val="tx2"/>
                </a:solidFill>
                <a:latin typeface="Arial" panose="020B0604020202020204" pitchFamily="34" charset="0"/>
                <a:cs typeface="Arial" panose="020B0604020202020204" pitchFamily="34" charset="0"/>
              </a:defRPr>
            </a:lvl2pPr>
            <a:lvl3pPr marL="0" indent="0">
              <a:defRPr>
                <a:solidFill>
                  <a:schemeClr val="tx2"/>
                </a:solidFill>
                <a:latin typeface="Arial" panose="020B0604020202020204" pitchFamily="34" charset="0"/>
                <a:cs typeface="Arial" panose="020B0604020202020204" pitchFamily="34" charset="0"/>
              </a:defRPr>
            </a:lvl3pPr>
            <a:lvl4pPr marL="0" indent="0">
              <a:defRPr>
                <a:solidFill>
                  <a:schemeClr val="tx2"/>
                </a:solidFill>
                <a:latin typeface="Arial" panose="020B0604020202020204" pitchFamily="34" charset="0"/>
                <a:cs typeface="Arial" panose="020B0604020202020204" pitchFamily="34" charset="0"/>
              </a:defRPr>
            </a:lvl4pPr>
            <a:lvl5pPr marL="0" indent="0">
              <a:defRPr>
                <a:solidFill>
                  <a:schemeClr val="tx2"/>
                </a:solidFill>
                <a:latin typeface="Arial" panose="020B0604020202020204" pitchFamily="34" charset="0"/>
                <a:cs typeface="Arial" panose="020B0604020202020204" pitchFamily="34" charset="0"/>
              </a:defRPr>
            </a:lvl5pPr>
          </a:lstStyle>
          <a:p>
            <a:pPr lvl="1"/>
            <a:r>
              <a:rPr lang="en-US"/>
              <a:t>Bullet point 1</a:t>
            </a:r>
          </a:p>
          <a:p>
            <a:pPr lvl="1"/>
            <a:r>
              <a:rPr lang="en-US"/>
              <a:t>Bullet point 2</a:t>
            </a:r>
          </a:p>
        </p:txBody>
      </p:sp>
      <p:sp>
        <p:nvSpPr>
          <p:cNvPr id="11" name="Content Placeholder 2"/>
          <p:cNvSpPr>
            <a:spLocks noGrp="1"/>
          </p:cNvSpPr>
          <p:nvPr>
            <p:ph idx="14" hasCustomPrompt="1"/>
          </p:nvPr>
        </p:nvSpPr>
        <p:spPr>
          <a:xfrm>
            <a:off x="838200" y="1194727"/>
            <a:ext cx="10515600" cy="439866"/>
          </a:xfrm>
          <a:prstGeom prst="rect">
            <a:avLst/>
          </a:prstGeom>
        </p:spPr>
        <p:txBody>
          <a:bodyPr/>
          <a:lstStyle>
            <a:lvl1pPr marL="0" indent="0">
              <a:buNone/>
              <a:defRPr>
                <a:solidFill>
                  <a:schemeClr val="tx2"/>
                </a:solidFill>
                <a:latin typeface="Arial" panose="020B0604020202020204" pitchFamily="34" charset="0"/>
                <a:cs typeface="Arial" panose="020B0604020202020204" pitchFamily="34" charset="0"/>
              </a:defRPr>
            </a:lvl1pPr>
            <a:lvl2pPr>
              <a:defRPr>
                <a:solidFill>
                  <a:schemeClr val="tx2"/>
                </a:solidFill>
                <a:latin typeface="Arial" panose="020B0604020202020204" pitchFamily="34" charset="0"/>
                <a:cs typeface="Arial" panose="020B0604020202020204" pitchFamily="34" charset="0"/>
              </a:defRPr>
            </a:lvl2pPr>
            <a:lvl3pPr>
              <a:defRPr>
                <a:solidFill>
                  <a:schemeClr val="tx2"/>
                </a:solidFill>
                <a:latin typeface="Arial" panose="020B0604020202020204" pitchFamily="34" charset="0"/>
                <a:cs typeface="Arial" panose="020B0604020202020204" pitchFamily="34" charset="0"/>
              </a:defRPr>
            </a:lvl3pPr>
            <a:lvl4pPr>
              <a:defRPr>
                <a:solidFill>
                  <a:schemeClr val="tx2"/>
                </a:solidFill>
                <a:latin typeface="Arial" panose="020B0604020202020204" pitchFamily="34" charset="0"/>
                <a:cs typeface="Arial" panose="020B0604020202020204" pitchFamily="34" charset="0"/>
              </a:defRPr>
            </a:lvl4pPr>
            <a:lvl5pPr>
              <a:defRPr>
                <a:solidFill>
                  <a:schemeClr val="tx2"/>
                </a:solidFill>
                <a:latin typeface="Arial" panose="020B0604020202020204" pitchFamily="34" charset="0"/>
                <a:cs typeface="Arial" panose="020B0604020202020204" pitchFamily="34" charset="0"/>
              </a:defRPr>
            </a:lvl5pPr>
          </a:lstStyle>
          <a:p>
            <a:pPr lvl="0"/>
            <a:r>
              <a:rPr lang="en-US"/>
              <a:t>Subtitle</a:t>
            </a:r>
          </a:p>
        </p:txBody>
      </p:sp>
    </p:spTree>
    <p:extLst>
      <p:ext uri="{BB962C8B-B14F-4D97-AF65-F5344CB8AC3E}">
        <p14:creationId xmlns:p14="http://schemas.microsoft.com/office/powerpoint/2010/main" val="23707515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34"/>
        <p:cNvGrpSpPr/>
        <p:nvPr/>
      </p:nvGrpSpPr>
      <p:grpSpPr>
        <a:xfrm>
          <a:off x="0" y="0"/>
          <a:ext cx="0" cy="0"/>
          <a:chOff x="0" y="0"/>
          <a:chExt cx="0" cy="0"/>
        </a:xfrm>
      </p:grpSpPr>
      <p:sp>
        <p:nvSpPr>
          <p:cNvPr id="435" name="Google Shape;435;p103"/>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rtl="0">
              <a:lnSpc>
                <a:spcPct val="100000"/>
              </a:lnSpc>
              <a:spcBef>
                <a:spcPts val="0"/>
              </a:spcBef>
              <a:spcAft>
                <a:spcPts val="0"/>
              </a:spcAft>
              <a:buSzPts val="1800"/>
              <a:buNone/>
              <a:defRPr/>
            </a:lvl1pPr>
          </a:lstStyle>
          <a:p>
            <a:endParaRPr/>
          </a:p>
        </p:txBody>
      </p:sp>
      <p:sp>
        <p:nvSpPr>
          <p:cNvPr id="436" name="Google Shape;436;p10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470940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37"/>
        <p:cNvGrpSpPr/>
        <p:nvPr/>
      </p:nvGrpSpPr>
      <p:grpSpPr>
        <a:xfrm>
          <a:off x="0" y="0"/>
          <a:ext cx="0" cy="0"/>
          <a:chOff x="0" y="0"/>
          <a:chExt cx="0" cy="0"/>
        </a:xfrm>
      </p:grpSpPr>
      <p:sp>
        <p:nvSpPr>
          <p:cNvPr id="438" name="Google Shape;438;p104"/>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39" name="Google Shape;439;p104"/>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rtl="0">
              <a:spcBef>
                <a:spcPts val="0"/>
              </a:spcBef>
              <a:spcAft>
                <a:spcPts val="0"/>
              </a:spcAft>
              <a:buSzPts val="1800"/>
              <a:buChar char="●"/>
              <a:defRPr/>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endParaRPr/>
          </a:p>
        </p:txBody>
      </p:sp>
      <p:sp>
        <p:nvSpPr>
          <p:cNvPr id="440" name="Google Shape;440;p10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143990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41"/>
        <p:cNvGrpSpPr/>
        <p:nvPr/>
      </p:nvGrpSpPr>
      <p:grpSpPr>
        <a:xfrm>
          <a:off x="0" y="0"/>
          <a:ext cx="0" cy="0"/>
          <a:chOff x="0" y="0"/>
          <a:chExt cx="0" cy="0"/>
        </a:xfrm>
      </p:grpSpPr>
      <p:sp>
        <p:nvSpPr>
          <p:cNvPr id="442" name="Google Shape;442;p10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562063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p:cSld name="Title">
    <p:bg>
      <p:bgPr>
        <a:solidFill>
          <a:srgbClr val="339EDD"/>
        </a:solidFill>
        <a:effectLst/>
      </p:bgPr>
    </p:bg>
    <p:spTree>
      <p:nvGrpSpPr>
        <p:cNvPr id="1" name="Shape 443"/>
        <p:cNvGrpSpPr/>
        <p:nvPr/>
      </p:nvGrpSpPr>
      <p:grpSpPr>
        <a:xfrm>
          <a:off x="0" y="0"/>
          <a:ext cx="0" cy="0"/>
          <a:chOff x="0" y="0"/>
          <a:chExt cx="0" cy="0"/>
        </a:xfrm>
      </p:grpSpPr>
      <p:sp>
        <p:nvSpPr>
          <p:cNvPr id="444" name="Google Shape;444;p106"/>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6000"/>
              <a:buFont typeface="Proxima Nova"/>
              <a:buNone/>
              <a:defRPr sz="8000" b="1">
                <a:solidFill>
                  <a:srgbClr val="FFFFFF"/>
                </a:solidFill>
                <a:latin typeface="Proxima Nova"/>
                <a:ea typeface="Proxima Nova"/>
                <a:cs typeface="Proxima Nova"/>
                <a:sym typeface="Proxima Nova"/>
              </a:defRPr>
            </a:lvl1pPr>
            <a:lvl2pPr lvl="1" rtl="0">
              <a:spcBef>
                <a:spcPts val="0"/>
              </a:spcBef>
              <a:spcAft>
                <a:spcPts val="0"/>
              </a:spcAft>
              <a:buClr>
                <a:srgbClr val="FFFFFF"/>
              </a:buClr>
              <a:buSzPts val="6000"/>
              <a:buNone/>
              <a:defRPr sz="8000" b="1">
                <a:solidFill>
                  <a:srgbClr val="FFFFFF"/>
                </a:solidFill>
              </a:defRPr>
            </a:lvl2pPr>
            <a:lvl3pPr lvl="2" rtl="0">
              <a:spcBef>
                <a:spcPts val="0"/>
              </a:spcBef>
              <a:spcAft>
                <a:spcPts val="0"/>
              </a:spcAft>
              <a:buClr>
                <a:srgbClr val="FFFFFF"/>
              </a:buClr>
              <a:buSzPts val="6000"/>
              <a:buNone/>
              <a:defRPr sz="8000" b="1">
                <a:solidFill>
                  <a:srgbClr val="FFFFFF"/>
                </a:solidFill>
              </a:defRPr>
            </a:lvl3pPr>
            <a:lvl4pPr lvl="3" rtl="0">
              <a:spcBef>
                <a:spcPts val="0"/>
              </a:spcBef>
              <a:spcAft>
                <a:spcPts val="0"/>
              </a:spcAft>
              <a:buClr>
                <a:srgbClr val="FFFFFF"/>
              </a:buClr>
              <a:buSzPts val="6000"/>
              <a:buNone/>
              <a:defRPr sz="8000" b="1">
                <a:solidFill>
                  <a:srgbClr val="FFFFFF"/>
                </a:solidFill>
              </a:defRPr>
            </a:lvl4pPr>
            <a:lvl5pPr lvl="4" rtl="0">
              <a:spcBef>
                <a:spcPts val="0"/>
              </a:spcBef>
              <a:spcAft>
                <a:spcPts val="0"/>
              </a:spcAft>
              <a:buClr>
                <a:srgbClr val="FFFFFF"/>
              </a:buClr>
              <a:buSzPts val="6000"/>
              <a:buNone/>
              <a:defRPr sz="8000" b="1">
                <a:solidFill>
                  <a:srgbClr val="FFFFFF"/>
                </a:solidFill>
              </a:defRPr>
            </a:lvl5pPr>
            <a:lvl6pPr lvl="5" rtl="0">
              <a:spcBef>
                <a:spcPts val="0"/>
              </a:spcBef>
              <a:spcAft>
                <a:spcPts val="0"/>
              </a:spcAft>
              <a:buClr>
                <a:srgbClr val="FFFFFF"/>
              </a:buClr>
              <a:buSzPts val="6000"/>
              <a:buNone/>
              <a:defRPr sz="8000" b="1">
                <a:solidFill>
                  <a:srgbClr val="FFFFFF"/>
                </a:solidFill>
              </a:defRPr>
            </a:lvl6pPr>
            <a:lvl7pPr lvl="6" rtl="0">
              <a:spcBef>
                <a:spcPts val="0"/>
              </a:spcBef>
              <a:spcAft>
                <a:spcPts val="0"/>
              </a:spcAft>
              <a:buClr>
                <a:srgbClr val="FFFFFF"/>
              </a:buClr>
              <a:buSzPts val="6000"/>
              <a:buNone/>
              <a:defRPr sz="8000" b="1">
                <a:solidFill>
                  <a:srgbClr val="FFFFFF"/>
                </a:solidFill>
              </a:defRPr>
            </a:lvl7pPr>
            <a:lvl8pPr lvl="7" rtl="0">
              <a:spcBef>
                <a:spcPts val="0"/>
              </a:spcBef>
              <a:spcAft>
                <a:spcPts val="0"/>
              </a:spcAft>
              <a:buClr>
                <a:srgbClr val="FFFFFF"/>
              </a:buClr>
              <a:buSzPts val="6000"/>
              <a:buNone/>
              <a:defRPr sz="8000" b="1">
                <a:solidFill>
                  <a:srgbClr val="FFFFFF"/>
                </a:solidFill>
              </a:defRPr>
            </a:lvl8pPr>
            <a:lvl9pPr lvl="8" rtl="0">
              <a:spcBef>
                <a:spcPts val="0"/>
              </a:spcBef>
              <a:spcAft>
                <a:spcPts val="0"/>
              </a:spcAft>
              <a:buClr>
                <a:srgbClr val="FFFFFF"/>
              </a:buClr>
              <a:buSzPts val="6000"/>
              <a:buNone/>
              <a:defRPr sz="8000" b="1">
                <a:solidFill>
                  <a:srgbClr val="FFFFFF"/>
                </a:solidFill>
              </a:defRPr>
            </a:lvl9pPr>
          </a:lstStyle>
          <a:p>
            <a:endParaRPr/>
          </a:p>
        </p:txBody>
      </p:sp>
      <p:sp>
        <p:nvSpPr>
          <p:cNvPr id="445" name="Google Shape;445;p106"/>
          <p:cNvSpPr txBox="1">
            <a:spLocks noGrp="1"/>
          </p:cNvSpPr>
          <p:nvPr>
            <p:ph type="subTitle" idx="1"/>
          </p:nvPr>
        </p:nvSpPr>
        <p:spPr>
          <a:xfrm>
            <a:off x="415600" y="5375333"/>
            <a:ext cx="10382400" cy="102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FFFFFF"/>
              </a:buClr>
              <a:buSzPts val="2000"/>
              <a:buFont typeface="Proxima Nova"/>
              <a:buNone/>
              <a:defRPr sz="2667">
                <a:solidFill>
                  <a:srgbClr val="FFFFFF"/>
                </a:solidFill>
                <a:latin typeface="Proxima Nova"/>
                <a:ea typeface="Proxima Nova"/>
                <a:cs typeface="Proxima Nova"/>
                <a:sym typeface="Proxima Nova"/>
              </a:defRPr>
            </a:lvl1pPr>
            <a:lvl2pPr lvl="1" rtl="0">
              <a:lnSpc>
                <a:spcPct val="100000"/>
              </a:lnSpc>
              <a:spcBef>
                <a:spcPts val="0"/>
              </a:spcBef>
              <a:spcAft>
                <a:spcPts val="0"/>
              </a:spcAft>
              <a:buClr>
                <a:srgbClr val="FFFFFF"/>
              </a:buClr>
              <a:buSzPts val="1800"/>
              <a:buNone/>
              <a:defRPr sz="2400" b="1">
                <a:solidFill>
                  <a:srgbClr val="FFFFFF"/>
                </a:solidFill>
              </a:defRPr>
            </a:lvl2pPr>
            <a:lvl3pPr lvl="2" rtl="0">
              <a:lnSpc>
                <a:spcPct val="100000"/>
              </a:lnSpc>
              <a:spcBef>
                <a:spcPts val="0"/>
              </a:spcBef>
              <a:spcAft>
                <a:spcPts val="0"/>
              </a:spcAft>
              <a:buClr>
                <a:srgbClr val="FFFFFF"/>
              </a:buClr>
              <a:buSzPts val="1800"/>
              <a:buNone/>
              <a:defRPr sz="2400" b="1">
                <a:solidFill>
                  <a:srgbClr val="FFFFFF"/>
                </a:solidFill>
              </a:defRPr>
            </a:lvl3pPr>
            <a:lvl4pPr lvl="3" rtl="0">
              <a:lnSpc>
                <a:spcPct val="100000"/>
              </a:lnSpc>
              <a:spcBef>
                <a:spcPts val="0"/>
              </a:spcBef>
              <a:spcAft>
                <a:spcPts val="0"/>
              </a:spcAft>
              <a:buClr>
                <a:srgbClr val="FFFFFF"/>
              </a:buClr>
              <a:buSzPts val="1800"/>
              <a:buNone/>
              <a:defRPr sz="2400" b="1">
                <a:solidFill>
                  <a:srgbClr val="FFFFFF"/>
                </a:solidFill>
              </a:defRPr>
            </a:lvl4pPr>
            <a:lvl5pPr lvl="4" rtl="0">
              <a:lnSpc>
                <a:spcPct val="100000"/>
              </a:lnSpc>
              <a:spcBef>
                <a:spcPts val="0"/>
              </a:spcBef>
              <a:spcAft>
                <a:spcPts val="0"/>
              </a:spcAft>
              <a:buClr>
                <a:srgbClr val="FFFFFF"/>
              </a:buClr>
              <a:buSzPts val="1800"/>
              <a:buNone/>
              <a:defRPr sz="2400" b="1">
                <a:solidFill>
                  <a:srgbClr val="FFFFFF"/>
                </a:solidFill>
              </a:defRPr>
            </a:lvl5pPr>
            <a:lvl6pPr lvl="5" rtl="0">
              <a:lnSpc>
                <a:spcPct val="100000"/>
              </a:lnSpc>
              <a:spcBef>
                <a:spcPts val="0"/>
              </a:spcBef>
              <a:spcAft>
                <a:spcPts val="0"/>
              </a:spcAft>
              <a:buClr>
                <a:srgbClr val="FFFFFF"/>
              </a:buClr>
              <a:buSzPts val="1800"/>
              <a:buNone/>
              <a:defRPr sz="2400" b="1">
                <a:solidFill>
                  <a:srgbClr val="FFFFFF"/>
                </a:solidFill>
              </a:defRPr>
            </a:lvl6pPr>
            <a:lvl7pPr lvl="6" rtl="0">
              <a:lnSpc>
                <a:spcPct val="100000"/>
              </a:lnSpc>
              <a:spcBef>
                <a:spcPts val="0"/>
              </a:spcBef>
              <a:spcAft>
                <a:spcPts val="0"/>
              </a:spcAft>
              <a:buClr>
                <a:srgbClr val="FFFFFF"/>
              </a:buClr>
              <a:buSzPts val="1800"/>
              <a:buNone/>
              <a:defRPr sz="2400" b="1">
                <a:solidFill>
                  <a:srgbClr val="FFFFFF"/>
                </a:solidFill>
              </a:defRPr>
            </a:lvl7pPr>
            <a:lvl8pPr lvl="7" rtl="0">
              <a:lnSpc>
                <a:spcPct val="100000"/>
              </a:lnSpc>
              <a:spcBef>
                <a:spcPts val="0"/>
              </a:spcBef>
              <a:spcAft>
                <a:spcPts val="0"/>
              </a:spcAft>
              <a:buClr>
                <a:srgbClr val="FFFFFF"/>
              </a:buClr>
              <a:buSzPts val="1800"/>
              <a:buNone/>
              <a:defRPr sz="2400" b="1">
                <a:solidFill>
                  <a:srgbClr val="FFFFFF"/>
                </a:solidFill>
              </a:defRPr>
            </a:lvl8pPr>
            <a:lvl9pPr lvl="8" rtl="0">
              <a:lnSpc>
                <a:spcPct val="100000"/>
              </a:lnSpc>
              <a:spcBef>
                <a:spcPts val="0"/>
              </a:spcBef>
              <a:spcAft>
                <a:spcPts val="0"/>
              </a:spcAft>
              <a:buClr>
                <a:srgbClr val="FFFFFF"/>
              </a:buClr>
              <a:buSzPts val="1800"/>
              <a:buNone/>
              <a:defRPr sz="2400" b="1">
                <a:solidFill>
                  <a:srgbClr val="FFFFFF"/>
                </a:solidFill>
              </a:defRPr>
            </a:lvl9pPr>
          </a:lstStyle>
          <a:p>
            <a:endParaRPr/>
          </a:p>
        </p:txBody>
      </p:sp>
      <p:sp>
        <p:nvSpPr>
          <p:cNvPr id="446" name="Google Shape;446;p106"/>
          <p:cNvSpPr txBox="1">
            <a:spLocks noGrp="1"/>
          </p:cNvSpPr>
          <p:nvPr>
            <p:ph type="subTitle" idx="2"/>
          </p:nvPr>
        </p:nvSpPr>
        <p:spPr>
          <a:xfrm>
            <a:off x="415600" y="3729567"/>
            <a:ext cx="11360800" cy="102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400"/>
              <a:buFont typeface="Proxima Nova"/>
              <a:buNone/>
              <a:defRPr sz="3200" b="1">
                <a:solidFill>
                  <a:srgbClr val="FFFFFF"/>
                </a:solidFill>
                <a:latin typeface="Proxima Nova"/>
                <a:ea typeface="Proxima Nova"/>
                <a:cs typeface="Proxima Nova"/>
                <a:sym typeface="Proxima Nova"/>
              </a:defRPr>
            </a:lvl1pPr>
            <a:lvl2pPr lvl="1" rtl="0">
              <a:lnSpc>
                <a:spcPct val="100000"/>
              </a:lnSpc>
              <a:spcBef>
                <a:spcPts val="0"/>
              </a:spcBef>
              <a:spcAft>
                <a:spcPts val="0"/>
              </a:spcAft>
              <a:buClr>
                <a:srgbClr val="FFFFFF"/>
              </a:buClr>
              <a:buSzPts val="2800"/>
              <a:buNone/>
              <a:defRPr sz="3733" b="1">
                <a:solidFill>
                  <a:srgbClr val="FFFFFF"/>
                </a:solidFill>
              </a:defRPr>
            </a:lvl2pPr>
            <a:lvl3pPr lvl="2" rtl="0">
              <a:lnSpc>
                <a:spcPct val="100000"/>
              </a:lnSpc>
              <a:spcBef>
                <a:spcPts val="0"/>
              </a:spcBef>
              <a:spcAft>
                <a:spcPts val="0"/>
              </a:spcAft>
              <a:buClr>
                <a:srgbClr val="FFFFFF"/>
              </a:buClr>
              <a:buSzPts val="2800"/>
              <a:buNone/>
              <a:defRPr sz="3733" b="1">
                <a:solidFill>
                  <a:srgbClr val="FFFFFF"/>
                </a:solidFill>
              </a:defRPr>
            </a:lvl3pPr>
            <a:lvl4pPr lvl="3" rtl="0">
              <a:lnSpc>
                <a:spcPct val="100000"/>
              </a:lnSpc>
              <a:spcBef>
                <a:spcPts val="0"/>
              </a:spcBef>
              <a:spcAft>
                <a:spcPts val="0"/>
              </a:spcAft>
              <a:buClr>
                <a:srgbClr val="FFFFFF"/>
              </a:buClr>
              <a:buSzPts val="2800"/>
              <a:buNone/>
              <a:defRPr sz="3733" b="1">
                <a:solidFill>
                  <a:srgbClr val="FFFFFF"/>
                </a:solidFill>
              </a:defRPr>
            </a:lvl4pPr>
            <a:lvl5pPr lvl="4" rtl="0">
              <a:lnSpc>
                <a:spcPct val="100000"/>
              </a:lnSpc>
              <a:spcBef>
                <a:spcPts val="0"/>
              </a:spcBef>
              <a:spcAft>
                <a:spcPts val="0"/>
              </a:spcAft>
              <a:buClr>
                <a:srgbClr val="FFFFFF"/>
              </a:buClr>
              <a:buSzPts val="2800"/>
              <a:buNone/>
              <a:defRPr sz="3733" b="1">
                <a:solidFill>
                  <a:srgbClr val="FFFFFF"/>
                </a:solidFill>
              </a:defRPr>
            </a:lvl5pPr>
            <a:lvl6pPr lvl="5" rtl="0">
              <a:lnSpc>
                <a:spcPct val="100000"/>
              </a:lnSpc>
              <a:spcBef>
                <a:spcPts val="0"/>
              </a:spcBef>
              <a:spcAft>
                <a:spcPts val="0"/>
              </a:spcAft>
              <a:buClr>
                <a:srgbClr val="FFFFFF"/>
              </a:buClr>
              <a:buSzPts val="2800"/>
              <a:buNone/>
              <a:defRPr sz="3733" b="1">
                <a:solidFill>
                  <a:srgbClr val="FFFFFF"/>
                </a:solidFill>
              </a:defRPr>
            </a:lvl6pPr>
            <a:lvl7pPr lvl="6" rtl="0">
              <a:lnSpc>
                <a:spcPct val="100000"/>
              </a:lnSpc>
              <a:spcBef>
                <a:spcPts val="0"/>
              </a:spcBef>
              <a:spcAft>
                <a:spcPts val="0"/>
              </a:spcAft>
              <a:buClr>
                <a:srgbClr val="FFFFFF"/>
              </a:buClr>
              <a:buSzPts val="2800"/>
              <a:buNone/>
              <a:defRPr sz="3733" b="1">
                <a:solidFill>
                  <a:srgbClr val="FFFFFF"/>
                </a:solidFill>
              </a:defRPr>
            </a:lvl7pPr>
            <a:lvl8pPr lvl="7" rtl="0">
              <a:lnSpc>
                <a:spcPct val="100000"/>
              </a:lnSpc>
              <a:spcBef>
                <a:spcPts val="0"/>
              </a:spcBef>
              <a:spcAft>
                <a:spcPts val="0"/>
              </a:spcAft>
              <a:buClr>
                <a:srgbClr val="FFFFFF"/>
              </a:buClr>
              <a:buSzPts val="2800"/>
              <a:buNone/>
              <a:defRPr sz="3733" b="1">
                <a:solidFill>
                  <a:srgbClr val="FFFFFF"/>
                </a:solidFill>
              </a:defRPr>
            </a:lvl8pPr>
            <a:lvl9pPr lvl="8" rtl="0">
              <a:lnSpc>
                <a:spcPct val="100000"/>
              </a:lnSpc>
              <a:spcBef>
                <a:spcPts val="0"/>
              </a:spcBef>
              <a:spcAft>
                <a:spcPts val="0"/>
              </a:spcAft>
              <a:buClr>
                <a:srgbClr val="FFFFFF"/>
              </a:buClr>
              <a:buSzPts val="2800"/>
              <a:buNone/>
              <a:defRPr sz="3733" b="1">
                <a:solidFill>
                  <a:srgbClr val="FFFFFF"/>
                </a:solidFill>
              </a:defRPr>
            </a:lvl9pPr>
          </a:lstStyle>
          <a:p>
            <a:endParaRPr/>
          </a:p>
        </p:txBody>
      </p:sp>
      <p:pic>
        <p:nvPicPr>
          <p:cNvPr id="447" name="Google Shape;447;p106" descr="CfA_logo_reverse_lg.png"/>
          <p:cNvPicPr preferRelativeResize="0"/>
          <p:nvPr/>
        </p:nvPicPr>
        <p:blipFill>
          <a:blip r:embed="rId2">
            <a:alphaModFix/>
          </a:blip>
          <a:stretch>
            <a:fillRect/>
          </a:stretch>
        </p:blipFill>
        <p:spPr>
          <a:xfrm>
            <a:off x="10885067" y="6220334"/>
            <a:ext cx="1057735" cy="424857"/>
          </a:xfrm>
          <a:prstGeom prst="rect">
            <a:avLst/>
          </a:prstGeom>
          <a:noFill/>
          <a:ln>
            <a:noFill/>
          </a:ln>
        </p:spPr>
      </p:pic>
    </p:spTree>
    <p:extLst>
      <p:ext uri="{BB962C8B-B14F-4D97-AF65-F5344CB8AC3E}">
        <p14:creationId xmlns:p14="http://schemas.microsoft.com/office/powerpoint/2010/main" val="7112043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48"/>
        <p:cNvGrpSpPr/>
        <p:nvPr/>
      </p:nvGrpSpPr>
      <p:grpSpPr>
        <a:xfrm>
          <a:off x="0" y="0"/>
          <a:ext cx="0" cy="0"/>
          <a:chOff x="0" y="0"/>
          <a:chExt cx="0" cy="0"/>
        </a:xfrm>
      </p:grpSpPr>
      <p:pic>
        <p:nvPicPr>
          <p:cNvPr id="449" name="Google Shape;449;p107" descr="CfA_logo_lg.png"/>
          <p:cNvPicPr preferRelativeResize="0"/>
          <p:nvPr/>
        </p:nvPicPr>
        <p:blipFill>
          <a:blip r:embed="rId2">
            <a:alphaModFix/>
          </a:blip>
          <a:stretch>
            <a:fillRect/>
          </a:stretch>
        </p:blipFill>
        <p:spPr>
          <a:xfrm>
            <a:off x="10885601" y="6218933"/>
            <a:ext cx="1057735" cy="424499"/>
          </a:xfrm>
          <a:prstGeom prst="rect">
            <a:avLst/>
          </a:prstGeom>
          <a:noFill/>
          <a:ln>
            <a:noFill/>
          </a:ln>
        </p:spPr>
      </p:pic>
      <p:sp>
        <p:nvSpPr>
          <p:cNvPr id="450" name="Google Shape;450;p107"/>
          <p:cNvSpPr txBox="1">
            <a:spLocks noGrp="1"/>
          </p:cNvSpPr>
          <p:nvPr>
            <p:ph type="title"/>
          </p:nvPr>
        </p:nvSpPr>
        <p:spPr>
          <a:xfrm>
            <a:off x="415600" y="129967"/>
            <a:ext cx="11360800" cy="1227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339EDD"/>
              </a:buClr>
              <a:buSzPts val="3600"/>
              <a:buFont typeface="Proxima Nova"/>
              <a:buNone/>
              <a:defRPr sz="4800" b="1">
                <a:solidFill>
                  <a:srgbClr val="339EDD"/>
                </a:solidFill>
                <a:latin typeface="Proxima Nova"/>
                <a:ea typeface="Proxima Nova"/>
                <a:cs typeface="Proxima Nova"/>
                <a:sym typeface="Proxima Nova"/>
              </a:defRPr>
            </a:lvl1pPr>
            <a:lvl2pPr lvl="1" rtl="0">
              <a:spcBef>
                <a:spcPts val="0"/>
              </a:spcBef>
              <a:spcAft>
                <a:spcPts val="0"/>
              </a:spcAft>
              <a:buClr>
                <a:srgbClr val="339EDD"/>
              </a:buClr>
              <a:buSzPts val="3600"/>
              <a:buNone/>
              <a:defRPr sz="4800" b="1">
                <a:solidFill>
                  <a:srgbClr val="339EDD"/>
                </a:solidFill>
              </a:defRPr>
            </a:lvl2pPr>
            <a:lvl3pPr lvl="2" rtl="0">
              <a:spcBef>
                <a:spcPts val="0"/>
              </a:spcBef>
              <a:spcAft>
                <a:spcPts val="0"/>
              </a:spcAft>
              <a:buClr>
                <a:srgbClr val="339EDD"/>
              </a:buClr>
              <a:buSzPts val="3600"/>
              <a:buNone/>
              <a:defRPr sz="4800" b="1">
                <a:solidFill>
                  <a:srgbClr val="339EDD"/>
                </a:solidFill>
              </a:defRPr>
            </a:lvl3pPr>
            <a:lvl4pPr lvl="3" rtl="0">
              <a:spcBef>
                <a:spcPts val="0"/>
              </a:spcBef>
              <a:spcAft>
                <a:spcPts val="0"/>
              </a:spcAft>
              <a:buClr>
                <a:srgbClr val="339EDD"/>
              </a:buClr>
              <a:buSzPts val="3600"/>
              <a:buNone/>
              <a:defRPr sz="4800" b="1">
                <a:solidFill>
                  <a:srgbClr val="339EDD"/>
                </a:solidFill>
              </a:defRPr>
            </a:lvl4pPr>
            <a:lvl5pPr lvl="4" rtl="0">
              <a:spcBef>
                <a:spcPts val="0"/>
              </a:spcBef>
              <a:spcAft>
                <a:spcPts val="0"/>
              </a:spcAft>
              <a:buClr>
                <a:srgbClr val="339EDD"/>
              </a:buClr>
              <a:buSzPts val="3600"/>
              <a:buNone/>
              <a:defRPr sz="4800" b="1">
                <a:solidFill>
                  <a:srgbClr val="339EDD"/>
                </a:solidFill>
              </a:defRPr>
            </a:lvl5pPr>
            <a:lvl6pPr lvl="5" rtl="0">
              <a:spcBef>
                <a:spcPts val="0"/>
              </a:spcBef>
              <a:spcAft>
                <a:spcPts val="0"/>
              </a:spcAft>
              <a:buClr>
                <a:srgbClr val="339EDD"/>
              </a:buClr>
              <a:buSzPts val="3600"/>
              <a:buNone/>
              <a:defRPr sz="4800" b="1">
                <a:solidFill>
                  <a:srgbClr val="339EDD"/>
                </a:solidFill>
              </a:defRPr>
            </a:lvl6pPr>
            <a:lvl7pPr lvl="6" rtl="0">
              <a:spcBef>
                <a:spcPts val="0"/>
              </a:spcBef>
              <a:spcAft>
                <a:spcPts val="0"/>
              </a:spcAft>
              <a:buClr>
                <a:srgbClr val="339EDD"/>
              </a:buClr>
              <a:buSzPts val="3600"/>
              <a:buNone/>
              <a:defRPr sz="4800" b="1">
                <a:solidFill>
                  <a:srgbClr val="339EDD"/>
                </a:solidFill>
              </a:defRPr>
            </a:lvl7pPr>
            <a:lvl8pPr lvl="7" rtl="0">
              <a:spcBef>
                <a:spcPts val="0"/>
              </a:spcBef>
              <a:spcAft>
                <a:spcPts val="0"/>
              </a:spcAft>
              <a:buClr>
                <a:srgbClr val="339EDD"/>
              </a:buClr>
              <a:buSzPts val="3600"/>
              <a:buNone/>
              <a:defRPr sz="4800" b="1">
                <a:solidFill>
                  <a:srgbClr val="339EDD"/>
                </a:solidFill>
              </a:defRPr>
            </a:lvl8pPr>
            <a:lvl9pPr lvl="8" rtl="0">
              <a:spcBef>
                <a:spcPts val="0"/>
              </a:spcBef>
              <a:spcAft>
                <a:spcPts val="0"/>
              </a:spcAft>
              <a:buClr>
                <a:srgbClr val="339EDD"/>
              </a:buClr>
              <a:buSzPts val="3600"/>
              <a:buNone/>
              <a:defRPr sz="4800" b="1">
                <a:solidFill>
                  <a:srgbClr val="339EDD"/>
                </a:solidFill>
              </a:defRPr>
            </a:lvl9pPr>
          </a:lstStyle>
          <a:p>
            <a:endParaRPr/>
          </a:p>
        </p:txBody>
      </p:sp>
      <p:sp>
        <p:nvSpPr>
          <p:cNvPr id="451" name="Google Shape;451;p107"/>
          <p:cNvSpPr txBox="1">
            <a:spLocks noGrp="1"/>
          </p:cNvSpPr>
          <p:nvPr>
            <p:ph type="subTitle" idx="1"/>
          </p:nvPr>
        </p:nvSpPr>
        <p:spPr>
          <a:xfrm>
            <a:off x="4489500" y="6304097"/>
            <a:ext cx="6312000" cy="471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333" b="1">
                <a:solidFill>
                  <a:srgbClr val="FFFFFF"/>
                </a:solidFill>
                <a:highlight>
                  <a:srgbClr val="CF1B41"/>
                </a:highlight>
              </a:defRPr>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69055657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lank 6">
  <p:cSld name="Blank 6">
    <p:spTree>
      <p:nvGrpSpPr>
        <p:cNvPr id="1" name="Shape 452"/>
        <p:cNvGrpSpPr/>
        <p:nvPr/>
      </p:nvGrpSpPr>
      <p:grpSpPr>
        <a:xfrm>
          <a:off x="0" y="0"/>
          <a:ext cx="0" cy="0"/>
          <a:chOff x="0" y="0"/>
          <a:chExt cx="0" cy="0"/>
        </a:xfrm>
      </p:grpSpPr>
      <p:sp>
        <p:nvSpPr>
          <p:cNvPr id="453" name="Google Shape;453;p108"/>
          <p:cNvSpPr txBox="1"/>
          <p:nvPr/>
        </p:nvSpPr>
        <p:spPr>
          <a:xfrm>
            <a:off x="7494300" y="6304300"/>
            <a:ext cx="3307200" cy="471200"/>
          </a:xfrm>
          <a:prstGeom prst="rect">
            <a:avLst/>
          </a:prstGeom>
          <a:noFill/>
          <a:ln>
            <a:noFill/>
          </a:ln>
        </p:spPr>
        <p:txBody>
          <a:bodyPr spcFirstLastPara="1" wrap="square" lIns="121900" tIns="121900" rIns="121900" bIns="121900" anchor="b" anchorCtr="0">
            <a:noAutofit/>
          </a:bodyPr>
          <a:lstStyle/>
          <a:p>
            <a:pPr marL="0" lvl="0" indent="0" algn="r" rtl="0">
              <a:spcBef>
                <a:spcPts val="0"/>
              </a:spcBef>
              <a:spcAft>
                <a:spcPts val="0"/>
              </a:spcAft>
              <a:buNone/>
            </a:pPr>
            <a:endParaRPr sz="1333" b="1">
              <a:solidFill>
                <a:srgbClr val="FFFFFF"/>
              </a:solidFill>
              <a:highlight>
                <a:srgbClr val="CF1B41"/>
              </a:highlight>
              <a:latin typeface="Proxima Nova"/>
              <a:ea typeface="Proxima Nova"/>
              <a:cs typeface="Proxima Nova"/>
              <a:sym typeface="Proxima Nova"/>
            </a:endParaRPr>
          </a:p>
        </p:txBody>
      </p:sp>
      <p:sp>
        <p:nvSpPr>
          <p:cNvPr id="454" name="Google Shape;454;p108"/>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20849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Main point 1">
  <p:cSld name="Main point 1">
    <p:spTree>
      <p:nvGrpSpPr>
        <p:cNvPr id="1" name="Shape 455"/>
        <p:cNvGrpSpPr/>
        <p:nvPr/>
      </p:nvGrpSpPr>
      <p:grpSpPr>
        <a:xfrm>
          <a:off x="0" y="0"/>
          <a:ext cx="0" cy="0"/>
          <a:chOff x="0" y="0"/>
          <a:chExt cx="0" cy="0"/>
        </a:xfrm>
      </p:grpSpPr>
      <p:sp>
        <p:nvSpPr>
          <p:cNvPr id="456" name="Google Shape;456;p109"/>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1pPr>
            <a:lvl2pPr lvl="1"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2pPr>
            <a:lvl3pPr lvl="2"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3pPr>
            <a:lvl4pPr lvl="3"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4pPr>
            <a:lvl5pPr lvl="4"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5pPr>
            <a:lvl6pPr lvl="5"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6pPr>
            <a:lvl7pPr lvl="6"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7pPr>
            <a:lvl8pPr lvl="7"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8pPr>
            <a:lvl9pPr lvl="8"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9pPr>
          </a:lstStyle>
          <a:p>
            <a:endParaRPr/>
          </a:p>
        </p:txBody>
      </p:sp>
      <p:pic>
        <p:nvPicPr>
          <p:cNvPr id="457" name="Google Shape;457;p109" descr="CfA_logo_lg.png"/>
          <p:cNvPicPr preferRelativeResize="0"/>
          <p:nvPr/>
        </p:nvPicPr>
        <p:blipFill>
          <a:blip r:embed="rId2">
            <a:alphaModFix/>
          </a:blip>
          <a:stretch>
            <a:fillRect/>
          </a:stretch>
        </p:blipFill>
        <p:spPr>
          <a:xfrm>
            <a:off x="10885601" y="6218933"/>
            <a:ext cx="1057735" cy="424499"/>
          </a:xfrm>
          <a:prstGeom prst="rect">
            <a:avLst/>
          </a:prstGeom>
          <a:noFill/>
          <a:ln>
            <a:noFill/>
          </a:ln>
        </p:spPr>
      </p:pic>
      <p:sp>
        <p:nvSpPr>
          <p:cNvPr id="458" name="Google Shape;458;p109"/>
          <p:cNvSpPr txBox="1">
            <a:spLocks noGrp="1"/>
          </p:cNvSpPr>
          <p:nvPr>
            <p:ph type="subTitle" idx="1"/>
          </p:nvPr>
        </p:nvSpPr>
        <p:spPr>
          <a:xfrm>
            <a:off x="4489500" y="6304097"/>
            <a:ext cx="6312000" cy="471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333" b="1">
                <a:solidFill>
                  <a:srgbClr val="FFFFFF"/>
                </a:solidFill>
                <a:highlight>
                  <a:srgbClr val="CF1B41"/>
                </a:highlight>
              </a:defRPr>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459" name="Google Shape;459;p109"/>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319089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339EDD"/>
        </a:solidFill>
        <a:effectLst/>
      </p:bgPr>
    </p:bg>
    <p:spTree>
      <p:nvGrpSpPr>
        <p:cNvPr id="1" name="Shape 464"/>
        <p:cNvGrpSpPr/>
        <p:nvPr/>
      </p:nvGrpSpPr>
      <p:grpSpPr>
        <a:xfrm>
          <a:off x="0" y="0"/>
          <a:ext cx="0" cy="0"/>
          <a:chOff x="0" y="0"/>
          <a:chExt cx="0" cy="0"/>
        </a:xfrm>
      </p:grpSpPr>
      <p:sp>
        <p:nvSpPr>
          <p:cNvPr id="465" name="Google Shape;465;p111"/>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6000"/>
              <a:buFont typeface="Proxima Nova"/>
              <a:buNone/>
              <a:defRPr sz="8000" b="1">
                <a:solidFill>
                  <a:srgbClr val="FFFFFF"/>
                </a:solidFill>
                <a:latin typeface="Proxima Nova"/>
                <a:ea typeface="Proxima Nova"/>
                <a:cs typeface="Proxima Nova"/>
                <a:sym typeface="Proxima Nova"/>
              </a:defRPr>
            </a:lvl1pPr>
            <a:lvl2pPr lvl="1" rtl="0">
              <a:spcBef>
                <a:spcPts val="0"/>
              </a:spcBef>
              <a:spcAft>
                <a:spcPts val="0"/>
              </a:spcAft>
              <a:buClr>
                <a:srgbClr val="FFFFFF"/>
              </a:buClr>
              <a:buSzPts val="6000"/>
              <a:buNone/>
              <a:defRPr sz="8000" b="1">
                <a:solidFill>
                  <a:srgbClr val="FFFFFF"/>
                </a:solidFill>
              </a:defRPr>
            </a:lvl2pPr>
            <a:lvl3pPr lvl="2" rtl="0">
              <a:spcBef>
                <a:spcPts val="0"/>
              </a:spcBef>
              <a:spcAft>
                <a:spcPts val="0"/>
              </a:spcAft>
              <a:buClr>
                <a:srgbClr val="FFFFFF"/>
              </a:buClr>
              <a:buSzPts val="6000"/>
              <a:buNone/>
              <a:defRPr sz="8000" b="1">
                <a:solidFill>
                  <a:srgbClr val="FFFFFF"/>
                </a:solidFill>
              </a:defRPr>
            </a:lvl3pPr>
            <a:lvl4pPr lvl="3" rtl="0">
              <a:spcBef>
                <a:spcPts val="0"/>
              </a:spcBef>
              <a:spcAft>
                <a:spcPts val="0"/>
              </a:spcAft>
              <a:buClr>
                <a:srgbClr val="FFFFFF"/>
              </a:buClr>
              <a:buSzPts val="6000"/>
              <a:buNone/>
              <a:defRPr sz="8000" b="1">
                <a:solidFill>
                  <a:srgbClr val="FFFFFF"/>
                </a:solidFill>
              </a:defRPr>
            </a:lvl4pPr>
            <a:lvl5pPr lvl="4" rtl="0">
              <a:spcBef>
                <a:spcPts val="0"/>
              </a:spcBef>
              <a:spcAft>
                <a:spcPts val="0"/>
              </a:spcAft>
              <a:buClr>
                <a:srgbClr val="FFFFFF"/>
              </a:buClr>
              <a:buSzPts val="6000"/>
              <a:buNone/>
              <a:defRPr sz="8000" b="1">
                <a:solidFill>
                  <a:srgbClr val="FFFFFF"/>
                </a:solidFill>
              </a:defRPr>
            </a:lvl5pPr>
            <a:lvl6pPr lvl="5" rtl="0">
              <a:spcBef>
                <a:spcPts val="0"/>
              </a:spcBef>
              <a:spcAft>
                <a:spcPts val="0"/>
              </a:spcAft>
              <a:buClr>
                <a:srgbClr val="FFFFFF"/>
              </a:buClr>
              <a:buSzPts val="6000"/>
              <a:buNone/>
              <a:defRPr sz="8000" b="1">
                <a:solidFill>
                  <a:srgbClr val="FFFFFF"/>
                </a:solidFill>
              </a:defRPr>
            </a:lvl6pPr>
            <a:lvl7pPr lvl="6" rtl="0">
              <a:spcBef>
                <a:spcPts val="0"/>
              </a:spcBef>
              <a:spcAft>
                <a:spcPts val="0"/>
              </a:spcAft>
              <a:buClr>
                <a:srgbClr val="FFFFFF"/>
              </a:buClr>
              <a:buSzPts val="6000"/>
              <a:buNone/>
              <a:defRPr sz="8000" b="1">
                <a:solidFill>
                  <a:srgbClr val="FFFFFF"/>
                </a:solidFill>
              </a:defRPr>
            </a:lvl7pPr>
            <a:lvl8pPr lvl="7" rtl="0">
              <a:spcBef>
                <a:spcPts val="0"/>
              </a:spcBef>
              <a:spcAft>
                <a:spcPts val="0"/>
              </a:spcAft>
              <a:buClr>
                <a:srgbClr val="FFFFFF"/>
              </a:buClr>
              <a:buSzPts val="6000"/>
              <a:buNone/>
              <a:defRPr sz="8000" b="1">
                <a:solidFill>
                  <a:srgbClr val="FFFFFF"/>
                </a:solidFill>
              </a:defRPr>
            </a:lvl8pPr>
            <a:lvl9pPr lvl="8" rtl="0">
              <a:spcBef>
                <a:spcPts val="0"/>
              </a:spcBef>
              <a:spcAft>
                <a:spcPts val="0"/>
              </a:spcAft>
              <a:buClr>
                <a:srgbClr val="FFFFFF"/>
              </a:buClr>
              <a:buSzPts val="6000"/>
              <a:buNone/>
              <a:defRPr sz="8000" b="1">
                <a:solidFill>
                  <a:srgbClr val="FFFFFF"/>
                </a:solidFill>
              </a:defRPr>
            </a:lvl9pPr>
          </a:lstStyle>
          <a:p>
            <a:endParaRPr/>
          </a:p>
        </p:txBody>
      </p:sp>
      <p:sp>
        <p:nvSpPr>
          <p:cNvPr id="466" name="Google Shape;466;p111"/>
          <p:cNvSpPr txBox="1">
            <a:spLocks noGrp="1"/>
          </p:cNvSpPr>
          <p:nvPr>
            <p:ph type="subTitle" idx="1"/>
          </p:nvPr>
        </p:nvSpPr>
        <p:spPr>
          <a:xfrm>
            <a:off x="415600" y="5375333"/>
            <a:ext cx="10382400" cy="102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FFFFFF"/>
              </a:buClr>
              <a:buSzPts val="2000"/>
              <a:buFont typeface="Proxima Nova"/>
              <a:buNone/>
              <a:defRPr sz="2667">
                <a:solidFill>
                  <a:srgbClr val="FFFFFF"/>
                </a:solidFill>
                <a:latin typeface="Proxima Nova"/>
                <a:ea typeface="Proxima Nova"/>
                <a:cs typeface="Proxima Nova"/>
                <a:sym typeface="Proxima Nova"/>
              </a:defRPr>
            </a:lvl1pPr>
            <a:lvl2pPr lvl="1" rtl="0">
              <a:lnSpc>
                <a:spcPct val="100000"/>
              </a:lnSpc>
              <a:spcBef>
                <a:spcPts val="0"/>
              </a:spcBef>
              <a:spcAft>
                <a:spcPts val="0"/>
              </a:spcAft>
              <a:buClr>
                <a:srgbClr val="FFFFFF"/>
              </a:buClr>
              <a:buSzPts val="1800"/>
              <a:buNone/>
              <a:defRPr sz="2400" b="1">
                <a:solidFill>
                  <a:srgbClr val="FFFFFF"/>
                </a:solidFill>
              </a:defRPr>
            </a:lvl2pPr>
            <a:lvl3pPr lvl="2" rtl="0">
              <a:lnSpc>
                <a:spcPct val="100000"/>
              </a:lnSpc>
              <a:spcBef>
                <a:spcPts val="0"/>
              </a:spcBef>
              <a:spcAft>
                <a:spcPts val="0"/>
              </a:spcAft>
              <a:buClr>
                <a:srgbClr val="FFFFFF"/>
              </a:buClr>
              <a:buSzPts val="1800"/>
              <a:buNone/>
              <a:defRPr sz="2400" b="1">
                <a:solidFill>
                  <a:srgbClr val="FFFFFF"/>
                </a:solidFill>
              </a:defRPr>
            </a:lvl3pPr>
            <a:lvl4pPr lvl="3" rtl="0">
              <a:lnSpc>
                <a:spcPct val="100000"/>
              </a:lnSpc>
              <a:spcBef>
                <a:spcPts val="0"/>
              </a:spcBef>
              <a:spcAft>
                <a:spcPts val="0"/>
              </a:spcAft>
              <a:buClr>
                <a:srgbClr val="FFFFFF"/>
              </a:buClr>
              <a:buSzPts val="1800"/>
              <a:buNone/>
              <a:defRPr sz="2400" b="1">
                <a:solidFill>
                  <a:srgbClr val="FFFFFF"/>
                </a:solidFill>
              </a:defRPr>
            </a:lvl4pPr>
            <a:lvl5pPr lvl="4" rtl="0">
              <a:lnSpc>
                <a:spcPct val="100000"/>
              </a:lnSpc>
              <a:spcBef>
                <a:spcPts val="0"/>
              </a:spcBef>
              <a:spcAft>
                <a:spcPts val="0"/>
              </a:spcAft>
              <a:buClr>
                <a:srgbClr val="FFFFFF"/>
              </a:buClr>
              <a:buSzPts val="1800"/>
              <a:buNone/>
              <a:defRPr sz="2400" b="1">
                <a:solidFill>
                  <a:srgbClr val="FFFFFF"/>
                </a:solidFill>
              </a:defRPr>
            </a:lvl5pPr>
            <a:lvl6pPr lvl="5" rtl="0">
              <a:lnSpc>
                <a:spcPct val="100000"/>
              </a:lnSpc>
              <a:spcBef>
                <a:spcPts val="0"/>
              </a:spcBef>
              <a:spcAft>
                <a:spcPts val="0"/>
              </a:spcAft>
              <a:buClr>
                <a:srgbClr val="FFFFFF"/>
              </a:buClr>
              <a:buSzPts val="1800"/>
              <a:buNone/>
              <a:defRPr sz="2400" b="1">
                <a:solidFill>
                  <a:srgbClr val="FFFFFF"/>
                </a:solidFill>
              </a:defRPr>
            </a:lvl6pPr>
            <a:lvl7pPr lvl="6" rtl="0">
              <a:lnSpc>
                <a:spcPct val="100000"/>
              </a:lnSpc>
              <a:spcBef>
                <a:spcPts val="0"/>
              </a:spcBef>
              <a:spcAft>
                <a:spcPts val="0"/>
              </a:spcAft>
              <a:buClr>
                <a:srgbClr val="FFFFFF"/>
              </a:buClr>
              <a:buSzPts val="1800"/>
              <a:buNone/>
              <a:defRPr sz="2400" b="1">
                <a:solidFill>
                  <a:srgbClr val="FFFFFF"/>
                </a:solidFill>
              </a:defRPr>
            </a:lvl7pPr>
            <a:lvl8pPr lvl="7" rtl="0">
              <a:lnSpc>
                <a:spcPct val="100000"/>
              </a:lnSpc>
              <a:spcBef>
                <a:spcPts val="0"/>
              </a:spcBef>
              <a:spcAft>
                <a:spcPts val="0"/>
              </a:spcAft>
              <a:buClr>
                <a:srgbClr val="FFFFFF"/>
              </a:buClr>
              <a:buSzPts val="1800"/>
              <a:buNone/>
              <a:defRPr sz="2400" b="1">
                <a:solidFill>
                  <a:srgbClr val="FFFFFF"/>
                </a:solidFill>
              </a:defRPr>
            </a:lvl8pPr>
            <a:lvl9pPr lvl="8" rtl="0">
              <a:lnSpc>
                <a:spcPct val="100000"/>
              </a:lnSpc>
              <a:spcBef>
                <a:spcPts val="0"/>
              </a:spcBef>
              <a:spcAft>
                <a:spcPts val="0"/>
              </a:spcAft>
              <a:buClr>
                <a:srgbClr val="FFFFFF"/>
              </a:buClr>
              <a:buSzPts val="1800"/>
              <a:buNone/>
              <a:defRPr sz="2400" b="1">
                <a:solidFill>
                  <a:srgbClr val="FFFFFF"/>
                </a:solidFill>
              </a:defRPr>
            </a:lvl9pPr>
          </a:lstStyle>
          <a:p>
            <a:endParaRPr/>
          </a:p>
        </p:txBody>
      </p:sp>
      <p:sp>
        <p:nvSpPr>
          <p:cNvPr id="467" name="Google Shape;467;p111"/>
          <p:cNvSpPr txBox="1">
            <a:spLocks noGrp="1"/>
          </p:cNvSpPr>
          <p:nvPr>
            <p:ph type="subTitle" idx="2"/>
          </p:nvPr>
        </p:nvSpPr>
        <p:spPr>
          <a:xfrm>
            <a:off x="415600" y="3729567"/>
            <a:ext cx="11360800" cy="102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400"/>
              <a:buFont typeface="Proxima Nova"/>
              <a:buNone/>
              <a:defRPr sz="3200" b="1">
                <a:solidFill>
                  <a:srgbClr val="FFFFFF"/>
                </a:solidFill>
                <a:latin typeface="Proxima Nova"/>
                <a:ea typeface="Proxima Nova"/>
                <a:cs typeface="Proxima Nova"/>
                <a:sym typeface="Proxima Nova"/>
              </a:defRPr>
            </a:lvl1pPr>
            <a:lvl2pPr lvl="1" rtl="0">
              <a:lnSpc>
                <a:spcPct val="100000"/>
              </a:lnSpc>
              <a:spcBef>
                <a:spcPts val="0"/>
              </a:spcBef>
              <a:spcAft>
                <a:spcPts val="0"/>
              </a:spcAft>
              <a:buClr>
                <a:srgbClr val="FFFFFF"/>
              </a:buClr>
              <a:buSzPts val="2800"/>
              <a:buNone/>
              <a:defRPr sz="3733" b="1">
                <a:solidFill>
                  <a:srgbClr val="FFFFFF"/>
                </a:solidFill>
              </a:defRPr>
            </a:lvl2pPr>
            <a:lvl3pPr lvl="2" rtl="0">
              <a:lnSpc>
                <a:spcPct val="100000"/>
              </a:lnSpc>
              <a:spcBef>
                <a:spcPts val="0"/>
              </a:spcBef>
              <a:spcAft>
                <a:spcPts val="0"/>
              </a:spcAft>
              <a:buClr>
                <a:srgbClr val="FFFFFF"/>
              </a:buClr>
              <a:buSzPts val="2800"/>
              <a:buNone/>
              <a:defRPr sz="3733" b="1">
                <a:solidFill>
                  <a:srgbClr val="FFFFFF"/>
                </a:solidFill>
              </a:defRPr>
            </a:lvl3pPr>
            <a:lvl4pPr lvl="3" rtl="0">
              <a:lnSpc>
                <a:spcPct val="100000"/>
              </a:lnSpc>
              <a:spcBef>
                <a:spcPts val="0"/>
              </a:spcBef>
              <a:spcAft>
                <a:spcPts val="0"/>
              </a:spcAft>
              <a:buClr>
                <a:srgbClr val="FFFFFF"/>
              </a:buClr>
              <a:buSzPts val="2800"/>
              <a:buNone/>
              <a:defRPr sz="3733" b="1">
                <a:solidFill>
                  <a:srgbClr val="FFFFFF"/>
                </a:solidFill>
              </a:defRPr>
            </a:lvl4pPr>
            <a:lvl5pPr lvl="4" rtl="0">
              <a:lnSpc>
                <a:spcPct val="100000"/>
              </a:lnSpc>
              <a:spcBef>
                <a:spcPts val="0"/>
              </a:spcBef>
              <a:spcAft>
                <a:spcPts val="0"/>
              </a:spcAft>
              <a:buClr>
                <a:srgbClr val="FFFFFF"/>
              </a:buClr>
              <a:buSzPts val="2800"/>
              <a:buNone/>
              <a:defRPr sz="3733" b="1">
                <a:solidFill>
                  <a:srgbClr val="FFFFFF"/>
                </a:solidFill>
              </a:defRPr>
            </a:lvl5pPr>
            <a:lvl6pPr lvl="5" rtl="0">
              <a:lnSpc>
                <a:spcPct val="100000"/>
              </a:lnSpc>
              <a:spcBef>
                <a:spcPts val="0"/>
              </a:spcBef>
              <a:spcAft>
                <a:spcPts val="0"/>
              </a:spcAft>
              <a:buClr>
                <a:srgbClr val="FFFFFF"/>
              </a:buClr>
              <a:buSzPts val="2800"/>
              <a:buNone/>
              <a:defRPr sz="3733" b="1">
                <a:solidFill>
                  <a:srgbClr val="FFFFFF"/>
                </a:solidFill>
              </a:defRPr>
            </a:lvl6pPr>
            <a:lvl7pPr lvl="6" rtl="0">
              <a:lnSpc>
                <a:spcPct val="100000"/>
              </a:lnSpc>
              <a:spcBef>
                <a:spcPts val="0"/>
              </a:spcBef>
              <a:spcAft>
                <a:spcPts val="0"/>
              </a:spcAft>
              <a:buClr>
                <a:srgbClr val="FFFFFF"/>
              </a:buClr>
              <a:buSzPts val="2800"/>
              <a:buNone/>
              <a:defRPr sz="3733" b="1">
                <a:solidFill>
                  <a:srgbClr val="FFFFFF"/>
                </a:solidFill>
              </a:defRPr>
            </a:lvl7pPr>
            <a:lvl8pPr lvl="7" rtl="0">
              <a:lnSpc>
                <a:spcPct val="100000"/>
              </a:lnSpc>
              <a:spcBef>
                <a:spcPts val="0"/>
              </a:spcBef>
              <a:spcAft>
                <a:spcPts val="0"/>
              </a:spcAft>
              <a:buClr>
                <a:srgbClr val="FFFFFF"/>
              </a:buClr>
              <a:buSzPts val="2800"/>
              <a:buNone/>
              <a:defRPr sz="3733" b="1">
                <a:solidFill>
                  <a:srgbClr val="FFFFFF"/>
                </a:solidFill>
              </a:defRPr>
            </a:lvl8pPr>
            <a:lvl9pPr lvl="8" rtl="0">
              <a:lnSpc>
                <a:spcPct val="100000"/>
              </a:lnSpc>
              <a:spcBef>
                <a:spcPts val="0"/>
              </a:spcBef>
              <a:spcAft>
                <a:spcPts val="0"/>
              </a:spcAft>
              <a:buClr>
                <a:srgbClr val="FFFFFF"/>
              </a:buClr>
              <a:buSzPts val="2800"/>
              <a:buNone/>
              <a:defRPr sz="3733" b="1">
                <a:solidFill>
                  <a:srgbClr val="FFFFFF"/>
                </a:solidFill>
              </a:defRPr>
            </a:lvl9pPr>
          </a:lstStyle>
          <a:p>
            <a:endParaRPr/>
          </a:p>
        </p:txBody>
      </p:sp>
      <p:pic>
        <p:nvPicPr>
          <p:cNvPr id="468" name="Google Shape;468;p111" descr="CfA_logo_reverse_lg.png"/>
          <p:cNvPicPr preferRelativeResize="0"/>
          <p:nvPr/>
        </p:nvPicPr>
        <p:blipFill>
          <a:blip r:embed="rId2">
            <a:alphaModFix/>
          </a:blip>
          <a:stretch>
            <a:fillRect/>
          </a:stretch>
        </p:blipFill>
        <p:spPr>
          <a:xfrm>
            <a:off x="10885067" y="6220334"/>
            <a:ext cx="1057735" cy="424857"/>
          </a:xfrm>
          <a:prstGeom prst="rect">
            <a:avLst/>
          </a:prstGeom>
          <a:noFill/>
          <a:ln>
            <a:noFill/>
          </a:ln>
        </p:spPr>
      </p:pic>
    </p:spTree>
    <p:extLst>
      <p:ext uri="{BB962C8B-B14F-4D97-AF65-F5344CB8AC3E}">
        <p14:creationId xmlns:p14="http://schemas.microsoft.com/office/powerpoint/2010/main" val="4247694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ection">
  <p:cSld name="Section">
    <p:bg>
      <p:bgPr>
        <a:solidFill>
          <a:srgbClr val="0C477F"/>
        </a:solidFill>
        <a:effectLst/>
      </p:bgPr>
    </p:bg>
    <p:spTree>
      <p:nvGrpSpPr>
        <p:cNvPr id="1" name="Shape 469"/>
        <p:cNvGrpSpPr/>
        <p:nvPr/>
      </p:nvGrpSpPr>
      <p:grpSpPr>
        <a:xfrm>
          <a:off x="0" y="0"/>
          <a:ext cx="0" cy="0"/>
          <a:chOff x="0" y="0"/>
          <a:chExt cx="0" cy="0"/>
        </a:xfrm>
      </p:grpSpPr>
      <p:sp>
        <p:nvSpPr>
          <p:cNvPr id="470" name="Google Shape;470;p11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6000"/>
              <a:buFont typeface="Proxima Nova"/>
              <a:buNone/>
              <a:defRPr sz="8000" b="1">
                <a:solidFill>
                  <a:srgbClr val="FFFFFF"/>
                </a:solidFill>
                <a:latin typeface="Proxima Nova"/>
                <a:ea typeface="Proxima Nova"/>
                <a:cs typeface="Proxima Nova"/>
                <a:sym typeface="Proxima Nova"/>
              </a:defRPr>
            </a:lvl1pPr>
            <a:lvl2pPr lvl="1" rtl="0">
              <a:spcBef>
                <a:spcPts val="0"/>
              </a:spcBef>
              <a:spcAft>
                <a:spcPts val="0"/>
              </a:spcAft>
              <a:buClr>
                <a:srgbClr val="FFFFFF"/>
              </a:buClr>
              <a:buSzPts val="6000"/>
              <a:buNone/>
              <a:defRPr sz="8000" b="1">
                <a:solidFill>
                  <a:srgbClr val="FFFFFF"/>
                </a:solidFill>
              </a:defRPr>
            </a:lvl2pPr>
            <a:lvl3pPr lvl="2" rtl="0">
              <a:spcBef>
                <a:spcPts val="0"/>
              </a:spcBef>
              <a:spcAft>
                <a:spcPts val="0"/>
              </a:spcAft>
              <a:buClr>
                <a:srgbClr val="FFFFFF"/>
              </a:buClr>
              <a:buSzPts val="6000"/>
              <a:buNone/>
              <a:defRPr sz="8000" b="1">
                <a:solidFill>
                  <a:srgbClr val="FFFFFF"/>
                </a:solidFill>
              </a:defRPr>
            </a:lvl3pPr>
            <a:lvl4pPr lvl="3" rtl="0">
              <a:spcBef>
                <a:spcPts val="0"/>
              </a:spcBef>
              <a:spcAft>
                <a:spcPts val="0"/>
              </a:spcAft>
              <a:buClr>
                <a:srgbClr val="FFFFFF"/>
              </a:buClr>
              <a:buSzPts val="6000"/>
              <a:buNone/>
              <a:defRPr sz="8000" b="1">
                <a:solidFill>
                  <a:srgbClr val="FFFFFF"/>
                </a:solidFill>
              </a:defRPr>
            </a:lvl4pPr>
            <a:lvl5pPr lvl="4" rtl="0">
              <a:spcBef>
                <a:spcPts val="0"/>
              </a:spcBef>
              <a:spcAft>
                <a:spcPts val="0"/>
              </a:spcAft>
              <a:buClr>
                <a:srgbClr val="FFFFFF"/>
              </a:buClr>
              <a:buSzPts val="6000"/>
              <a:buNone/>
              <a:defRPr sz="8000" b="1">
                <a:solidFill>
                  <a:srgbClr val="FFFFFF"/>
                </a:solidFill>
              </a:defRPr>
            </a:lvl5pPr>
            <a:lvl6pPr lvl="5" rtl="0">
              <a:spcBef>
                <a:spcPts val="0"/>
              </a:spcBef>
              <a:spcAft>
                <a:spcPts val="0"/>
              </a:spcAft>
              <a:buClr>
                <a:srgbClr val="FFFFFF"/>
              </a:buClr>
              <a:buSzPts val="6000"/>
              <a:buNone/>
              <a:defRPr sz="8000" b="1">
                <a:solidFill>
                  <a:srgbClr val="FFFFFF"/>
                </a:solidFill>
              </a:defRPr>
            </a:lvl6pPr>
            <a:lvl7pPr lvl="6" rtl="0">
              <a:spcBef>
                <a:spcPts val="0"/>
              </a:spcBef>
              <a:spcAft>
                <a:spcPts val="0"/>
              </a:spcAft>
              <a:buClr>
                <a:srgbClr val="FFFFFF"/>
              </a:buClr>
              <a:buSzPts val="6000"/>
              <a:buNone/>
              <a:defRPr sz="8000" b="1">
                <a:solidFill>
                  <a:srgbClr val="FFFFFF"/>
                </a:solidFill>
              </a:defRPr>
            </a:lvl7pPr>
            <a:lvl8pPr lvl="7" rtl="0">
              <a:spcBef>
                <a:spcPts val="0"/>
              </a:spcBef>
              <a:spcAft>
                <a:spcPts val="0"/>
              </a:spcAft>
              <a:buClr>
                <a:srgbClr val="FFFFFF"/>
              </a:buClr>
              <a:buSzPts val="6000"/>
              <a:buNone/>
              <a:defRPr sz="8000" b="1">
                <a:solidFill>
                  <a:srgbClr val="FFFFFF"/>
                </a:solidFill>
              </a:defRPr>
            </a:lvl8pPr>
            <a:lvl9pPr lvl="8" rtl="0">
              <a:spcBef>
                <a:spcPts val="0"/>
              </a:spcBef>
              <a:spcAft>
                <a:spcPts val="0"/>
              </a:spcAft>
              <a:buClr>
                <a:srgbClr val="FFFFFF"/>
              </a:buClr>
              <a:buSzPts val="6000"/>
              <a:buNone/>
              <a:defRPr sz="8000" b="1">
                <a:solidFill>
                  <a:srgbClr val="FFFFFF"/>
                </a:solidFill>
              </a:defRPr>
            </a:lvl9pPr>
          </a:lstStyle>
          <a:p>
            <a:endParaRPr/>
          </a:p>
        </p:txBody>
      </p:sp>
      <p:pic>
        <p:nvPicPr>
          <p:cNvPr id="471" name="Google Shape;471;p112" descr="CfA_logo_reverse_lg.png"/>
          <p:cNvPicPr preferRelativeResize="0"/>
          <p:nvPr/>
        </p:nvPicPr>
        <p:blipFill>
          <a:blip r:embed="rId2">
            <a:alphaModFix/>
          </a:blip>
          <a:stretch>
            <a:fillRect/>
          </a:stretch>
        </p:blipFill>
        <p:spPr>
          <a:xfrm>
            <a:off x="10885067" y="6220334"/>
            <a:ext cx="1057735" cy="424857"/>
          </a:xfrm>
          <a:prstGeom prst="rect">
            <a:avLst/>
          </a:prstGeom>
          <a:noFill/>
          <a:ln>
            <a:noFill/>
          </a:ln>
        </p:spPr>
      </p:pic>
      <p:sp>
        <p:nvSpPr>
          <p:cNvPr id="472" name="Google Shape;472;p11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473" name="Google Shape;473;p112"/>
          <p:cNvSpPr txBox="1">
            <a:spLocks noGrp="1"/>
          </p:cNvSpPr>
          <p:nvPr>
            <p:ph type="sldNum" idx="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FFFFFF"/>
                </a:solidFill>
                <a:latin typeface="IBM Plex Sans"/>
                <a:ea typeface="IBM Plex Sans"/>
                <a:cs typeface="IBM Plex Sans"/>
                <a:sym typeface="IBM Plex Sans"/>
              </a:defRPr>
            </a:lvl1pPr>
            <a:lvl2pPr lvl="1" rtl="0">
              <a:buNone/>
              <a:defRPr sz="1333">
                <a:solidFill>
                  <a:srgbClr val="FFFFFF"/>
                </a:solidFill>
                <a:latin typeface="IBM Plex Sans"/>
                <a:ea typeface="IBM Plex Sans"/>
                <a:cs typeface="IBM Plex Sans"/>
                <a:sym typeface="IBM Plex Sans"/>
              </a:defRPr>
            </a:lvl2pPr>
            <a:lvl3pPr lvl="2" rtl="0">
              <a:buNone/>
              <a:defRPr sz="1333">
                <a:solidFill>
                  <a:srgbClr val="FFFFFF"/>
                </a:solidFill>
                <a:latin typeface="IBM Plex Sans"/>
                <a:ea typeface="IBM Plex Sans"/>
                <a:cs typeface="IBM Plex Sans"/>
                <a:sym typeface="IBM Plex Sans"/>
              </a:defRPr>
            </a:lvl3pPr>
            <a:lvl4pPr lvl="3" rtl="0">
              <a:buNone/>
              <a:defRPr sz="1333">
                <a:solidFill>
                  <a:srgbClr val="FFFFFF"/>
                </a:solidFill>
                <a:latin typeface="IBM Plex Sans"/>
                <a:ea typeface="IBM Plex Sans"/>
                <a:cs typeface="IBM Plex Sans"/>
                <a:sym typeface="IBM Plex Sans"/>
              </a:defRPr>
            </a:lvl4pPr>
            <a:lvl5pPr lvl="4" rtl="0">
              <a:buNone/>
              <a:defRPr sz="1333">
                <a:solidFill>
                  <a:srgbClr val="FFFFFF"/>
                </a:solidFill>
                <a:latin typeface="IBM Plex Sans"/>
                <a:ea typeface="IBM Plex Sans"/>
                <a:cs typeface="IBM Plex Sans"/>
                <a:sym typeface="IBM Plex Sans"/>
              </a:defRPr>
            </a:lvl5pPr>
            <a:lvl6pPr lvl="5" rtl="0">
              <a:buNone/>
              <a:defRPr sz="1333">
                <a:solidFill>
                  <a:srgbClr val="FFFFFF"/>
                </a:solidFill>
                <a:latin typeface="IBM Plex Sans"/>
                <a:ea typeface="IBM Plex Sans"/>
                <a:cs typeface="IBM Plex Sans"/>
                <a:sym typeface="IBM Plex Sans"/>
              </a:defRPr>
            </a:lvl6pPr>
            <a:lvl7pPr lvl="6" rtl="0">
              <a:buNone/>
              <a:defRPr sz="1333">
                <a:solidFill>
                  <a:srgbClr val="FFFFFF"/>
                </a:solidFill>
                <a:latin typeface="IBM Plex Sans"/>
                <a:ea typeface="IBM Plex Sans"/>
                <a:cs typeface="IBM Plex Sans"/>
                <a:sym typeface="IBM Plex Sans"/>
              </a:defRPr>
            </a:lvl7pPr>
            <a:lvl8pPr lvl="7" rtl="0">
              <a:buNone/>
              <a:defRPr sz="1333">
                <a:solidFill>
                  <a:srgbClr val="FFFFFF"/>
                </a:solidFill>
                <a:latin typeface="IBM Plex Sans"/>
                <a:ea typeface="IBM Plex Sans"/>
                <a:cs typeface="IBM Plex Sans"/>
                <a:sym typeface="IBM Plex Sans"/>
              </a:defRPr>
            </a:lvl8pPr>
            <a:lvl9pPr lvl="8" rtl="0">
              <a:buNone/>
              <a:defRPr sz="1333">
                <a:solidFill>
                  <a:srgbClr val="FFFFFF"/>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784236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74"/>
        <p:cNvGrpSpPr/>
        <p:nvPr/>
      </p:nvGrpSpPr>
      <p:grpSpPr>
        <a:xfrm>
          <a:off x="0" y="0"/>
          <a:ext cx="0" cy="0"/>
          <a:chOff x="0" y="0"/>
          <a:chExt cx="0" cy="0"/>
        </a:xfrm>
      </p:grpSpPr>
      <p:sp>
        <p:nvSpPr>
          <p:cNvPr id="475" name="Google Shape;475;p113"/>
          <p:cNvSpPr txBox="1">
            <a:spLocks noGrp="1"/>
          </p:cNvSpPr>
          <p:nvPr>
            <p:ph type="title"/>
          </p:nvPr>
        </p:nvSpPr>
        <p:spPr>
          <a:xfrm>
            <a:off x="415600" y="129967"/>
            <a:ext cx="11360800" cy="1227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339EDD"/>
              </a:buClr>
              <a:buSzPts val="3600"/>
              <a:buFont typeface="Proxima Nova"/>
              <a:buNone/>
              <a:defRPr sz="4800" b="1">
                <a:solidFill>
                  <a:srgbClr val="339EDD"/>
                </a:solidFill>
                <a:latin typeface="Proxima Nova"/>
                <a:ea typeface="Proxima Nova"/>
                <a:cs typeface="Proxima Nova"/>
                <a:sym typeface="Proxima Nova"/>
              </a:defRPr>
            </a:lvl1pPr>
            <a:lvl2pPr lvl="1" rtl="0">
              <a:spcBef>
                <a:spcPts val="0"/>
              </a:spcBef>
              <a:spcAft>
                <a:spcPts val="0"/>
              </a:spcAft>
              <a:buClr>
                <a:srgbClr val="339EDD"/>
              </a:buClr>
              <a:buSzPts val="3600"/>
              <a:buNone/>
              <a:defRPr sz="4800" b="1">
                <a:solidFill>
                  <a:srgbClr val="339EDD"/>
                </a:solidFill>
              </a:defRPr>
            </a:lvl2pPr>
            <a:lvl3pPr lvl="2" rtl="0">
              <a:spcBef>
                <a:spcPts val="0"/>
              </a:spcBef>
              <a:spcAft>
                <a:spcPts val="0"/>
              </a:spcAft>
              <a:buClr>
                <a:srgbClr val="339EDD"/>
              </a:buClr>
              <a:buSzPts val="3600"/>
              <a:buNone/>
              <a:defRPr sz="4800" b="1">
                <a:solidFill>
                  <a:srgbClr val="339EDD"/>
                </a:solidFill>
              </a:defRPr>
            </a:lvl3pPr>
            <a:lvl4pPr lvl="3" rtl="0">
              <a:spcBef>
                <a:spcPts val="0"/>
              </a:spcBef>
              <a:spcAft>
                <a:spcPts val="0"/>
              </a:spcAft>
              <a:buClr>
                <a:srgbClr val="339EDD"/>
              </a:buClr>
              <a:buSzPts val="3600"/>
              <a:buNone/>
              <a:defRPr sz="4800" b="1">
                <a:solidFill>
                  <a:srgbClr val="339EDD"/>
                </a:solidFill>
              </a:defRPr>
            </a:lvl4pPr>
            <a:lvl5pPr lvl="4" rtl="0">
              <a:spcBef>
                <a:spcPts val="0"/>
              </a:spcBef>
              <a:spcAft>
                <a:spcPts val="0"/>
              </a:spcAft>
              <a:buClr>
                <a:srgbClr val="339EDD"/>
              </a:buClr>
              <a:buSzPts val="3600"/>
              <a:buNone/>
              <a:defRPr sz="4800" b="1">
                <a:solidFill>
                  <a:srgbClr val="339EDD"/>
                </a:solidFill>
              </a:defRPr>
            </a:lvl5pPr>
            <a:lvl6pPr lvl="5" rtl="0">
              <a:spcBef>
                <a:spcPts val="0"/>
              </a:spcBef>
              <a:spcAft>
                <a:spcPts val="0"/>
              </a:spcAft>
              <a:buClr>
                <a:srgbClr val="339EDD"/>
              </a:buClr>
              <a:buSzPts val="3600"/>
              <a:buNone/>
              <a:defRPr sz="4800" b="1">
                <a:solidFill>
                  <a:srgbClr val="339EDD"/>
                </a:solidFill>
              </a:defRPr>
            </a:lvl6pPr>
            <a:lvl7pPr lvl="6" rtl="0">
              <a:spcBef>
                <a:spcPts val="0"/>
              </a:spcBef>
              <a:spcAft>
                <a:spcPts val="0"/>
              </a:spcAft>
              <a:buClr>
                <a:srgbClr val="339EDD"/>
              </a:buClr>
              <a:buSzPts val="3600"/>
              <a:buNone/>
              <a:defRPr sz="4800" b="1">
                <a:solidFill>
                  <a:srgbClr val="339EDD"/>
                </a:solidFill>
              </a:defRPr>
            </a:lvl7pPr>
            <a:lvl8pPr lvl="7" rtl="0">
              <a:spcBef>
                <a:spcPts val="0"/>
              </a:spcBef>
              <a:spcAft>
                <a:spcPts val="0"/>
              </a:spcAft>
              <a:buClr>
                <a:srgbClr val="339EDD"/>
              </a:buClr>
              <a:buSzPts val="3600"/>
              <a:buNone/>
              <a:defRPr sz="4800" b="1">
                <a:solidFill>
                  <a:srgbClr val="339EDD"/>
                </a:solidFill>
              </a:defRPr>
            </a:lvl8pPr>
            <a:lvl9pPr lvl="8" rtl="0">
              <a:spcBef>
                <a:spcPts val="0"/>
              </a:spcBef>
              <a:spcAft>
                <a:spcPts val="0"/>
              </a:spcAft>
              <a:buClr>
                <a:srgbClr val="339EDD"/>
              </a:buClr>
              <a:buSzPts val="3600"/>
              <a:buNone/>
              <a:defRPr sz="4800" b="1">
                <a:solidFill>
                  <a:srgbClr val="339EDD"/>
                </a:solidFill>
              </a:defRPr>
            </a:lvl9pPr>
          </a:lstStyle>
          <a:p>
            <a:endParaRPr/>
          </a:p>
        </p:txBody>
      </p:sp>
      <p:sp>
        <p:nvSpPr>
          <p:cNvPr id="476" name="Google Shape;476;p113"/>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507987" rtl="0">
              <a:spcBef>
                <a:spcPts val="0"/>
              </a:spcBef>
              <a:spcAft>
                <a:spcPts val="0"/>
              </a:spcAft>
              <a:buClr>
                <a:srgbClr val="000000"/>
              </a:buClr>
              <a:buSzPts val="2400"/>
              <a:buFont typeface="Proxima Nova"/>
              <a:buChar char="➔"/>
              <a:defRPr>
                <a:solidFill>
                  <a:srgbClr val="000000"/>
                </a:solidFill>
                <a:latin typeface="Proxima Nova"/>
                <a:ea typeface="Proxima Nova"/>
                <a:cs typeface="Proxima Nova"/>
                <a:sym typeface="Proxima Nova"/>
              </a:defRPr>
            </a:lvl1pPr>
            <a:lvl2pPr marL="1219170" lvl="1" indent="-474121" rtl="0">
              <a:spcBef>
                <a:spcPts val="2133"/>
              </a:spcBef>
              <a:spcAft>
                <a:spcPts val="0"/>
              </a:spcAft>
              <a:buClr>
                <a:srgbClr val="000000"/>
              </a:buClr>
              <a:buSzPts val="2000"/>
              <a:buFont typeface="Proxima Nova"/>
              <a:buChar char="◆"/>
              <a:defRPr>
                <a:solidFill>
                  <a:srgbClr val="000000"/>
                </a:solidFill>
                <a:latin typeface="Proxima Nova"/>
                <a:ea typeface="Proxima Nova"/>
                <a:cs typeface="Proxima Nova"/>
                <a:sym typeface="Proxima Nova"/>
              </a:defRPr>
            </a:lvl2pPr>
            <a:lvl3pPr marL="1828754" lvl="2" indent="-457189" rtl="0">
              <a:spcBef>
                <a:spcPts val="2133"/>
              </a:spcBef>
              <a:spcAft>
                <a:spcPts val="0"/>
              </a:spcAft>
              <a:buClr>
                <a:srgbClr val="000000"/>
              </a:buClr>
              <a:buSzPts val="1800"/>
              <a:buFont typeface="Proxima Nova"/>
              <a:buChar char="●"/>
              <a:defRPr>
                <a:solidFill>
                  <a:srgbClr val="000000"/>
                </a:solidFill>
                <a:latin typeface="Proxima Nova"/>
                <a:ea typeface="Proxima Nova"/>
                <a:cs typeface="Proxima Nova"/>
                <a:sym typeface="Proxima Nova"/>
              </a:defRPr>
            </a:lvl3pPr>
            <a:lvl4pPr marL="2438339" lvl="3" indent="-457189" rtl="0">
              <a:spcBef>
                <a:spcPts val="2133"/>
              </a:spcBef>
              <a:spcAft>
                <a:spcPts val="0"/>
              </a:spcAft>
              <a:buClr>
                <a:srgbClr val="000000"/>
              </a:buClr>
              <a:buSzPts val="1800"/>
              <a:buFont typeface="Proxima Nova"/>
              <a:buChar char="○"/>
              <a:defRPr>
                <a:solidFill>
                  <a:srgbClr val="000000"/>
                </a:solidFill>
                <a:latin typeface="Proxima Nova"/>
                <a:ea typeface="Proxima Nova"/>
                <a:cs typeface="Proxima Nova"/>
                <a:sym typeface="Proxima Nova"/>
              </a:defRPr>
            </a:lvl4pPr>
            <a:lvl5pPr marL="3047924" lvl="4" indent="-457189" rtl="0">
              <a:spcBef>
                <a:spcPts val="2133"/>
              </a:spcBef>
              <a:spcAft>
                <a:spcPts val="0"/>
              </a:spcAft>
              <a:buClr>
                <a:srgbClr val="000000"/>
              </a:buClr>
              <a:buSzPts val="1800"/>
              <a:buFont typeface="Proxima Nova"/>
              <a:buChar char="◆"/>
              <a:defRPr>
                <a:solidFill>
                  <a:srgbClr val="000000"/>
                </a:solidFill>
                <a:latin typeface="Proxima Nova"/>
                <a:ea typeface="Proxima Nova"/>
                <a:cs typeface="Proxima Nova"/>
                <a:sym typeface="Proxima Nova"/>
              </a:defRPr>
            </a:lvl5pPr>
            <a:lvl6pPr marL="3657509" lvl="5" indent="-457189" rtl="0">
              <a:spcBef>
                <a:spcPts val="2133"/>
              </a:spcBef>
              <a:spcAft>
                <a:spcPts val="0"/>
              </a:spcAft>
              <a:buClr>
                <a:srgbClr val="000000"/>
              </a:buClr>
              <a:buSzPts val="1800"/>
              <a:buFont typeface="Proxima Nova"/>
              <a:buChar char="●"/>
              <a:defRPr>
                <a:solidFill>
                  <a:srgbClr val="000000"/>
                </a:solidFill>
                <a:latin typeface="Proxima Nova"/>
                <a:ea typeface="Proxima Nova"/>
                <a:cs typeface="Proxima Nova"/>
                <a:sym typeface="Proxima Nova"/>
              </a:defRPr>
            </a:lvl6pPr>
            <a:lvl7pPr marL="4267093" lvl="6" indent="-457189" rtl="0">
              <a:spcBef>
                <a:spcPts val="2133"/>
              </a:spcBef>
              <a:spcAft>
                <a:spcPts val="0"/>
              </a:spcAft>
              <a:buClr>
                <a:srgbClr val="000000"/>
              </a:buClr>
              <a:buSzPts val="1800"/>
              <a:buFont typeface="Proxima Nova"/>
              <a:buChar char="○"/>
              <a:defRPr>
                <a:solidFill>
                  <a:srgbClr val="000000"/>
                </a:solidFill>
                <a:latin typeface="Proxima Nova"/>
                <a:ea typeface="Proxima Nova"/>
                <a:cs typeface="Proxima Nova"/>
                <a:sym typeface="Proxima Nova"/>
              </a:defRPr>
            </a:lvl7pPr>
            <a:lvl8pPr marL="4876678" lvl="7" indent="-457189" rtl="0">
              <a:spcBef>
                <a:spcPts val="2133"/>
              </a:spcBef>
              <a:spcAft>
                <a:spcPts val="0"/>
              </a:spcAft>
              <a:buClr>
                <a:srgbClr val="000000"/>
              </a:buClr>
              <a:buSzPts val="1800"/>
              <a:buFont typeface="Proxima Nova"/>
              <a:buChar char="◆"/>
              <a:defRPr>
                <a:solidFill>
                  <a:srgbClr val="000000"/>
                </a:solidFill>
                <a:latin typeface="Proxima Nova"/>
                <a:ea typeface="Proxima Nova"/>
                <a:cs typeface="Proxima Nova"/>
                <a:sym typeface="Proxima Nova"/>
              </a:defRPr>
            </a:lvl8pPr>
            <a:lvl9pPr marL="5486263" lvl="8" indent="-457189" rtl="0">
              <a:spcBef>
                <a:spcPts val="2133"/>
              </a:spcBef>
              <a:spcAft>
                <a:spcPts val="2133"/>
              </a:spcAft>
              <a:buClr>
                <a:srgbClr val="000000"/>
              </a:buClr>
              <a:buSzPts val="1800"/>
              <a:buFont typeface="Proxima Nova"/>
              <a:buChar char="●"/>
              <a:defRPr>
                <a:solidFill>
                  <a:srgbClr val="000000"/>
                </a:solidFill>
                <a:latin typeface="Proxima Nova"/>
                <a:ea typeface="Proxima Nova"/>
                <a:cs typeface="Proxima Nova"/>
                <a:sym typeface="Proxima Nova"/>
              </a:defRPr>
            </a:lvl9pPr>
          </a:lstStyle>
          <a:p>
            <a:endParaRPr/>
          </a:p>
        </p:txBody>
      </p:sp>
      <p:pic>
        <p:nvPicPr>
          <p:cNvPr id="477" name="Google Shape;477;p113" descr="CfA_logo_lg.png"/>
          <p:cNvPicPr preferRelativeResize="0"/>
          <p:nvPr/>
        </p:nvPicPr>
        <p:blipFill>
          <a:blip r:embed="rId2">
            <a:alphaModFix/>
          </a:blip>
          <a:stretch>
            <a:fillRect/>
          </a:stretch>
        </p:blipFill>
        <p:spPr>
          <a:xfrm>
            <a:off x="10885601" y="6218933"/>
            <a:ext cx="1057735" cy="424499"/>
          </a:xfrm>
          <a:prstGeom prst="rect">
            <a:avLst/>
          </a:prstGeom>
          <a:noFill/>
          <a:ln>
            <a:noFill/>
          </a:ln>
        </p:spPr>
      </p:pic>
      <p:sp>
        <p:nvSpPr>
          <p:cNvPr id="478" name="Google Shape;478;p113"/>
          <p:cNvSpPr txBox="1">
            <a:spLocks noGrp="1"/>
          </p:cNvSpPr>
          <p:nvPr>
            <p:ph type="subTitle" idx="2"/>
          </p:nvPr>
        </p:nvSpPr>
        <p:spPr>
          <a:xfrm>
            <a:off x="4489500" y="6304097"/>
            <a:ext cx="6312000" cy="471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333" b="1">
                <a:solidFill>
                  <a:srgbClr val="FFFFFF"/>
                </a:solidFill>
                <a:highlight>
                  <a:srgbClr val="CF1B41"/>
                </a:highlight>
              </a:defRPr>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479" name="Google Shape;479;p113"/>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480" name="Google Shape;480;p113"/>
          <p:cNvSpPr txBox="1">
            <a:spLocks noGrp="1"/>
          </p:cNvSpPr>
          <p:nvPr>
            <p:ph type="sldNum" idx="3"/>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47009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452590"/>
            <a:ext cx="10515600" cy="699945"/>
          </a:xfrm>
          <a:prstGeom prst="rect">
            <a:avLst/>
          </a:prstGeom>
        </p:spPr>
        <p:txBody>
          <a:bodyPr>
            <a:normAutofit/>
          </a:bodyPr>
          <a:lstStyle>
            <a:lvl1pPr algn="ctr">
              <a:defRPr sz="3000" b="1">
                <a:latin typeface="Arial" panose="020B0604020202020204" pitchFamily="34" charset="0"/>
                <a:cs typeface="Arial" panose="020B0604020202020204" pitchFamily="34" charset="0"/>
              </a:defRPr>
            </a:lvl1pPr>
          </a:lstStyle>
          <a:p>
            <a:r>
              <a:rPr lang="en-US"/>
              <a:t>TITLE OF SLIDE HERE</a:t>
            </a:r>
          </a:p>
        </p:txBody>
      </p:sp>
      <p:sp>
        <p:nvSpPr>
          <p:cNvPr id="10" name="Slide Number Placeholder 12"/>
          <p:cNvSpPr>
            <a:spLocks noGrp="1"/>
          </p:cNvSpPr>
          <p:nvPr>
            <p:ph type="sldNum" sz="quarter" idx="12"/>
          </p:nvPr>
        </p:nvSpPr>
        <p:spPr>
          <a:xfrm>
            <a:off x="838200" y="6292745"/>
            <a:ext cx="2743200" cy="365125"/>
          </a:xfrm>
          <a:prstGeom prst="rect">
            <a:avLst/>
          </a:prstGeom>
        </p:spPr>
        <p:txBody>
          <a:bodyPr/>
          <a:lstStyle>
            <a:lvl1pPr algn="l">
              <a:defRPr>
                <a:latin typeface="Arial" panose="020B0604020202020204" pitchFamily="34" charset="0"/>
                <a:cs typeface="Arial" panose="020B0604020202020204" pitchFamily="34" charset="0"/>
              </a:defRPr>
            </a:lvl1pPr>
          </a:lstStyle>
          <a:p>
            <a:fld id="{11667983-CBF9-46CF-B30E-1357F6940FC3}" type="slidenum">
              <a:rPr lang="en-US" smtClean="0"/>
              <a:pPr/>
              <a:t>‹#›</a:t>
            </a:fld>
            <a:endParaRPr lang="en-US"/>
          </a:p>
        </p:txBody>
      </p:sp>
      <p:sp>
        <p:nvSpPr>
          <p:cNvPr id="11" name="Picture Placeholder 2"/>
          <p:cNvSpPr>
            <a:spLocks noGrp="1"/>
          </p:cNvSpPr>
          <p:nvPr>
            <p:ph type="pic" idx="13"/>
          </p:nvPr>
        </p:nvSpPr>
        <p:spPr>
          <a:xfrm>
            <a:off x="838200" y="1916266"/>
            <a:ext cx="10515600" cy="4134678"/>
          </a:xfrm>
          <a:prstGeom prst="rect">
            <a:avLst/>
          </a:prstGeom>
        </p:spPr>
        <p:txBody>
          <a:bodyPr/>
          <a:lstStyle>
            <a:lvl1pPr marL="0" indent="0">
              <a:buNone/>
              <a:defRPr sz="2400">
                <a:solidFill>
                  <a:schemeClr val="tx2"/>
                </a:solidFill>
              </a:defRPr>
            </a:lvl1pPr>
            <a:lvl2pPr marL="342882" indent="0">
              <a:buNone/>
              <a:defRPr sz="2100"/>
            </a:lvl2pPr>
            <a:lvl3pPr marL="685765" indent="0">
              <a:buNone/>
              <a:defRPr sz="1800"/>
            </a:lvl3pPr>
            <a:lvl4pPr marL="1028647" indent="0">
              <a:buNone/>
              <a:defRPr sz="1500"/>
            </a:lvl4pPr>
            <a:lvl5pPr marL="1371530" indent="0">
              <a:buNone/>
              <a:defRPr sz="1500"/>
            </a:lvl5pPr>
            <a:lvl6pPr marL="1714412" indent="0">
              <a:buNone/>
              <a:defRPr sz="1500"/>
            </a:lvl6pPr>
            <a:lvl7pPr marL="2057295" indent="0">
              <a:buNone/>
              <a:defRPr sz="1500"/>
            </a:lvl7pPr>
            <a:lvl8pPr marL="2400177" indent="0">
              <a:buNone/>
              <a:defRPr sz="1500"/>
            </a:lvl8pPr>
            <a:lvl9pPr marL="2743060" indent="0">
              <a:buNone/>
              <a:defRPr sz="1500"/>
            </a:lvl9pPr>
          </a:lstStyle>
          <a:p>
            <a:r>
              <a:rPr lang="en-US"/>
              <a:t>Click icon to add picture</a:t>
            </a:r>
          </a:p>
        </p:txBody>
      </p:sp>
      <p:sp>
        <p:nvSpPr>
          <p:cNvPr id="7" name="Content Placeholder 2"/>
          <p:cNvSpPr>
            <a:spLocks noGrp="1"/>
          </p:cNvSpPr>
          <p:nvPr>
            <p:ph idx="14" hasCustomPrompt="1"/>
          </p:nvPr>
        </p:nvSpPr>
        <p:spPr>
          <a:xfrm>
            <a:off x="838200" y="1194727"/>
            <a:ext cx="10515600" cy="439866"/>
          </a:xfrm>
          <a:prstGeom prst="rect">
            <a:avLst/>
          </a:prstGeom>
        </p:spPr>
        <p:txBody>
          <a:bodyPr/>
          <a:lstStyle>
            <a:lvl1pPr marL="0" indent="0">
              <a:buNone/>
              <a:defRPr>
                <a:solidFill>
                  <a:schemeClr val="tx2"/>
                </a:solidFill>
                <a:latin typeface="Arial" panose="020B0604020202020204" pitchFamily="34" charset="0"/>
                <a:cs typeface="Arial" panose="020B0604020202020204" pitchFamily="34" charset="0"/>
              </a:defRPr>
            </a:lvl1pPr>
            <a:lvl2pPr>
              <a:defRPr>
                <a:solidFill>
                  <a:schemeClr val="tx2"/>
                </a:solidFill>
                <a:latin typeface="Arial" panose="020B0604020202020204" pitchFamily="34" charset="0"/>
                <a:cs typeface="Arial" panose="020B0604020202020204" pitchFamily="34" charset="0"/>
              </a:defRPr>
            </a:lvl2pPr>
            <a:lvl3pPr>
              <a:defRPr>
                <a:solidFill>
                  <a:schemeClr val="tx2"/>
                </a:solidFill>
                <a:latin typeface="Arial" panose="020B0604020202020204" pitchFamily="34" charset="0"/>
                <a:cs typeface="Arial" panose="020B0604020202020204" pitchFamily="34" charset="0"/>
              </a:defRPr>
            </a:lvl3pPr>
            <a:lvl4pPr>
              <a:defRPr>
                <a:solidFill>
                  <a:schemeClr val="tx2"/>
                </a:solidFill>
                <a:latin typeface="Arial" panose="020B0604020202020204" pitchFamily="34" charset="0"/>
                <a:cs typeface="Arial" panose="020B0604020202020204" pitchFamily="34" charset="0"/>
              </a:defRPr>
            </a:lvl4pPr>
            <a:lvl5pPr>
              <a:defRPr>
                <a:solidFill>
                  <a:schemeClr val="tx2"/>
                </a:solidFill>
                <a:latin typeface="Arial" panose="020B0604020202020204" pitchFamily="34" charset="0"/>
                <a:cs typeface="Arial" panose="020B0604020202020204" pitchFamily="34" charset="0"/>
              </a:defRPr>
            </a:lvl5pPr>
          </a:lstStyle>
          <a:p>
            <a:pPr lvl="0"/>
            <a:r>
              <a:rPr lang="en-US"/>
              <a:t>Subtitle</a:t>
            </a:r>
          </a:p>
        </p:txBody>
      </p:sp>
    </p:spTree>
    <p:extLst>
      <p:ext uri="{BB962C8B-B14F-4D97-AF65-F5344CB8AC3E}">
        <p14:creationId xmlns:p14="http://schemas.microsoft.com/office/powerpoint/2010/main" val="5985546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1"/>
        <p:cNvGrpSpPr/>
        <p:nvPr/>
      </p:nvGrpSpPr>
      <p:grpSpPr>
        <a:xfrm>
          <a:off x="0" y="0"/>
          <a:ext cx="0" cy="0"/>
          <a:chOff x="0" y="0"/>
          <a:chExt cx="0" cy="0"/>
        </a:xfrm>
      </p:grpSpPr>
      <p:sp>
        <p:nvSpPr>
          <p:cNvPr id="482" name="Google Shape;482;p11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Font typeface="Proxima Nova"/>
              <a:buNone/>
              <a:defRPr>
                <a:latin typeface="Proxima Nova"/>
                <a:ea typeface="Proxima Nova"/>
                <a:cs typeface="Proxima Nova"/>
                <a:sym typeface="Proxima Nova"/>
              </a:defRPr>
            </a:lvl1pPr>
            <a:lvl2pPr lvl="1" rtl="0">
              <a:spcBef>
                <a:spcPts val="0"/>
              </a:spcBef>
              <a:spcAft>
                <a:spcPts val="0"/>
              </a:spcAft>
              <a:buSzPts val="2800"/>
              <a:buFont typeface="Proxima Nova"/>
              <a:buNone/>
              <a:defRPr>
                <a:latin typeface="Proxima Nova"/>
                <a:ea typeface="Proxima Nova"/>
                <a:cs typeface="Proxima Nova"/>
                <a:sym typeface="Proxima Nova"/>
              </a:defRPr>
            </a:lvl2pPr>
            <a:lvl3pPr lvl="2" rtl="0">
              <a:spcBef>
                <a:spcPts val="0"/>
              </a:spcBef>
              <a:spcAft>
                <a:spcPts val="0"/>
              </a:spcAft>
              <a:buSzPts val="2800"/>
              <a:buFont typeface="Proxima Nova"/>
              <a:buNone/>
              <a:defRPr>
                <a:latin typeface="Proxima Nova"/>
                <a:ea typeface="Proxima Nova"/>
                <a:cs typeface="Proxima Nova"/>
                <a:sym typeface="Proxima Nova"/>
              </a:defRPr>
            </a:lvl3pPr>
            <a:lvl4pPr lvl="3" rtl="0">
              <a:spcBef>
                <a:spcPts val="0"/>
              </a:spcBef>
              <a:spcAft>
                <a:spcPts val="0"/>
              </a:spcAft>
              <a:buSzPts val="2800"/>
              <a:buFont typeface="Proxima Nova"/>
              <a:buNone/>
              <a:defRPr>
                <a:latin typeface="Proxima Nova"/>
                <a:ea typeface="Proxima Nova"/>
                <a:cs typeface="Proxima Nova"/>
                <a:sym typeface="Proxima Nova"/>
              </a:defRPr>
            </a:lvl4pPr>
            <a:lvl5pPr lvl="4" rtl="0">
              <a:spcBef>
                <a:spcPts val="0"/>
              </a:spcBef>
              <a:spcAft>
                <a:spcPts val="0"/>
              </a:spcAft>
              <a:buSzPts val="2800"/>
              <a:buFont typeface="Proxima Nova"/>
              <a:buNone/>
              <a:defRPr>
                <a:latin typeface="Proxima Nova"/>
                <a:ea typeface="Proxima Nova"/>
                <a:cs typeface="Proxima Nova"/>
                <a:sym typeface="Proxima Nova"/>
              </a:defRPr>
            </a:lvl5pPr>
            <a:lvl6pPr lvl="5" rtl="0">
              <a:spcBef>
                <a:spcPts val="0"/>
              </a:spcBef>
              <a:spcAft>
                <a:spcPts val="0"/>
              </a:spcAft>
              <a:buSzPts val="2800"/>
              <a:buFont typeface="Proxima Nova"/>
              <a:buNone/>
              <a:defRPr>
                <a:latin typeface="Proxima Nova"/>
                <a:ea typeface="Proxima Nova"/>
                <a:cs typeface="Proxima Nova"/>
                <a:sym typeface="Proxima Nova"/>
              </a:defRPr>
            </a:lvl6pPr>
            <a:lvl7pPr lvl="6" rtl="0">
              <a:spcBef>
                <a:spcPts val="0"/>
              </a:spcBef>
              <a:spcAft>
                <a:spcPts val="0"/>
              </a:spcAft>
              <a:buSzPts val="2800"/>
              <a:buFont typeface="Proxima Nova"/>
              <a:buNone/>
              <a:defRPr>
                <a:latin typeface="Proxima Nova"/>
                <a:ea typeface="Proxima Nova"/>
                <a:cs typeface="Proxima Nova"/>
                <a:sym typeface="Proxima Nova"/>
              </a:defRPr>
            </a:lvl7pPr>
            <a:lvl8pPr lvl="7" rtl="0">
              <a:spcBef>
                <a:spcPts val="0"/>
              </a:spcBef>
              <a:spcAft>
                <a:spcPts val="0"/>
              </a:spcAft>
              <a:buSzPts val="2800"/>
              <a:buFont typeface="Proxima Nova"/>
              <a:buNone/>
              <a:defRPr>
                <a:latin typeface="Proxima Nova"/>
                <a:ea typeface="Proxima Nova"/>
                <a:cs typeface="Proxima Nova"/>
                <a:sym typeface="Proxima Nova"/>
              </a:defRPr>
            </a:lvl8pPr>
            <a:lvl9pPr lvl="8" rtl="0">
              <a:spcBef>
                <a:spcPts val="0"/>
              </a:spcBef>
              <a:spcAft>
                <a:spcPts val="0"/>
              </a:spcAft>
              <a:buSzPts val="2800"/>
              <a:buFont typeface="Proxima Nova"/>
              <a:buNone/>
              <a:defRPr>
                <a:latin typeface="Proxima Nova"/>
                <a:ea typeface="Proxima Nova"/>
                <a:cs typeface="Proxima Nova"/>
                <a:sym typeface="Proxima Nova"/>
              </a:defRPr>
            </a:lvl9pPr>
          </a:lstStyle>
          <a:p>
            <a:endParaRPr/>
          </a:p>
        </p:txBody>
      </p:sp>
      <p:sp>
        <p:nvSpPr>
          <p:cNvPr id="483" name="Google Shape;483;p114"/>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Proxima Nova"/>
              <a:buChar char="➔"/>
              <a:defRPr sz="1867">
                <a:latin typeface="Proxima Nova"/>
                <a:ea typeface="Proxima Nova"/>
                <a:cs typeface="Proxima Nova"/>
                <a:sym typeface="Proxima Nova"/>
              </a:defRPr>
            </a:lvl1pPr>
            <a:lvl2pPr marL="1219170" lvl="1" indent="-406390" rtl="0">
              <a:spcBef>
                <a:spcPts val="2133"/>
              </a:spcBef>
              <a:spcAft>
                <a:spcPts val="0"/>
              </a:spcAft>
              <a:buSzPts val="1200"/>
              <a:buFont typeface="Proxima Nova"/>
              <a:buChar char="◆"/>
              <a:defRPr sz="1600">
                <a:latin typeface="Proxima Nova"/>
                <a:ea typeface="Proxima Nova"/>
                <a:cs typeface="Proxima Nova"/>
                <a:sym typeface="Proxima Nova"/>
              </a:defRPr>
            </a:lvl2pPr>
            <a:lvl3pPr marL="1828754" lvl="2" indent="-406390" rtl="0">
              <a:spcBef>
                <a:spcPts val="2133"/>
              </a:spcBef>
              <a:spcAft>
                <a:spcPts val="0"/>
              </a:spcAft>
              <a:buSzPts val="1200"/>
              <a:buFont typeface="Proxima Nova"/>
              <a:buChar char="●"/>
              <a:defRPr sz="1600">
                <a:latin typeface="Proxima Nova"/>
                <a:ea typeface="Proxima Nova"/>
                <a:cs typeface="Proxima Nova"/>
                <a:sym typeface="Proxima Nova"/>
              </a:defRPr>
            </a:lvl3pPr>
            <a:lvl4pPr marL="2438339" lvl="3" indent="-406390" rtl="0">
              <a:spcBef>
                <a:spcPts val="2133"/>
              </a:spcBef>
              <a:spcAft>
                <a:spcPts val="0"/>
              </a:spcAft>
              <a:buSzPts val="1200"/>
              <a:buFont typeface="Proxima Nova"/>
              <a:buChar char="○"/>
              <a:defRPr sz="1600">
                <a:latin typeface="Proxima Nova"/>
                <a:ea typeface="Proxima Nova"/>
                <a:cs typeface="Proxima Nova"/>
                <a:sym typeface="Proxima Nova"/>
              </a:defRPr>
            </a:lvl4pPr>
            <a:lvl5pPr marL="3047924" lvl="4" indent="-406390" rtl="0">
              <a:spcBef>
                <a:spcPts val="2133"/>
              </a:spcBef>
              <a:spcAft>
                <a:spcPts val="0"/>
              </a:spcAft>
              <a:buSzPts val="1200"/>
              <a:buFont typeface="Proxima Nova"/>
              <a:buChar char="◆"/>
              <a:defRPr sz="1600">
                <a:latin typeface="Proxima Nova"/>
                <a:ea typeface="Proxima Nova"/>
                <a:cs typeface="Proxima Nova"/>
                <a:sym typeface="Proxima Nova"/>
              </a:defRPr>
            </a:lvl5pPr>
            <a:lvl6pPr marL="3657509" lvl="5" indent="-406390" rtl="0">
              <a:spcBef>
                <a:spcPts val="2133"/>
              </a:spcBef>
              <a:spcAft>
                <a:spcPts val="0"/>
              </a:spcAft>
              <a:buSzPts val="1200"/>
              <a:buFont typeface="Proxima Nova"/>
              <a:buChar char="●"/>
              <a:defRPr sz="1600">
                <a:latin typeface="Proxima Nova"/>
                <a:ea typeface="Proxima Nova"/>
                <a:cs typeface="Proxima Nova"/>
                <a:sym typeface="Proxima Nova"/>
              </a:defRPr>
            </a:lvl6pPr>
            <a:lvl7pPr marL="4267093" lvl="6" indent="-406390" rtl="0">
              <a:spcBef>
                <a:spcPts val="2133"/>
              </a:spcBef>
              <a:spcAft>
                <a:spcPts val="0"/>
              </a:spcAft>
              <a:buSzPts val="1200"/>
              <a:buFont typeface="Proxima Nova"/>
              <a:buChar char="○"/>
              <a:defRPr sz="1600">
                <a:latin typeface="Proxima Nova"/>
                <a:ea typeface="Proxima Nova"/>
                <a:cs typeface="Proxima Nova"/>
                <a:sym typeface="Proxima Nova"/>
              </a:defRPr>
            </a:lvl7pPr>
            <a:lvl8pPr marL="4876678" lvl="7" indent="-406390" rtl="0">
              <a:spcBef>
                <a:spcPts val="2133"/>
              </a:spcBef>
              <a:spcAft>
                <a:spcPts val="0"/>
              </a:spcAft>
              <a:buSzPts val="1200"/>
              <a:buFont typeface="Proxima Nova"/>
              <a:buChar char="◆"/>
              <a:defRPr sz="1600">
                <a:latin typeface="Proxima Nova"/>
                <a:ea typeface="Proxima Nova"/>
                <a:cs typeface="Proxima Nova"/>
                <a:sym typeface="Proxima Nova"/>
              </a:defRPr>
            </a:lvl8pPr>
            <a:lvl9pPr marL="5486263" lvl="8" indent="-406390" rtl="0">
              <a:spcBef>
                <a:spcPts val="2133"/>
              </a:spcBef>
              <a:spcAft>
                <a:spcPts val="2133"/>
              </a:spcAft>
              <a:buSzPts val="1200"/>
              <a:buFont typeface="Proxima Nova"/>
              <a:buChar char="●"/>
              <a:defRPr sz="1600">
                <a:latin typeface="Proxima Nova"/>
                <a:ea typeface="Proxima Nova"/>
                <a:cs typeface="Proxima Nova"/>
                <a:sym typeface="Proxima Nova"/>
              </a:defRPr>
            </a:lvl9pPr>
          </a:lstStyle>
          <a:p>
            <a:endParaRPr/>
          </a:p>
        </p:txBody>
      </p:sp>
      <p:sp>
        <p:nvSpPr>
          <p:cNvPr id="484" name="Google Shape;484;p114"/>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Proxima Nova"/>
              <a:buChar char="➔"/>
              <a:defRPr sz="1867">
                <a:latin typeface="Proxima Nova"/>
                <a:ea typeface="Proxima Nova"/>
                <a:cs typeface="Proxima Nova"/>
                <a:sym typeface="Proxima Nova"/>
              </a:defRPr>
            </a:lvl1pPr>
            <a:lvl2pPr marL="1219170" lvl="1" indent="-406390" rtl="0">
              <a:spcBef>
                <a:spcPts val="2133"/>
              </a:spcBef>
              <a:spcAft>
                <a:spcPts val="0"/>
              </a:spcAft>
              <a:buSzPts val="1200"/>
              <a:buFont typeface="Proxima Nova"/>
              <a:buChar char="◆"/>
              <a:defRPr sz="1600">
                <a:latin typeface="Proxima Nova"/>
                <a:ea typeface="Proxima Nova"/>
                <a:cs typeface="Proxima Nova"/>
                <a:sym typeface="Proxima Nova"/>
              </a:defRPr>
            </a:lvl2pPr>
            <a:lvl3pPr marL="1828754" lvl="2" indent="-406390" rtl="0">
              <a:spcBef>
                <a:spcPts val="2133"/>
              </a:spcBef>
              <a:spcAft>
                <a:spcPts val="0"/>
              </a:spcAft>
              <a:buSzPts val="1200"/>
              <a:buFont typeface="Proxima Nova"/>
              <a:buChar char="●"/>
              <a:defRPr sz="1600">
                <a:latin typeface="Proxima Nova"/>
                <a:ea typeface="Proxima Nova"/>
                <a:cs typeface="Proxima Nova"/>
                <a:sym typeface="Proxima Nova"/>
              </a:defRPr>
            </a:lvl3pPr>
            <a:lvl4pPr marL="2438339" lvl="3" indent="-406390" rtl="0">
              <a:spcBef>
                <a:spcPts val="2133"/>
              </a:spcBef>
              <a:spcAft>
                <a:spcPts val="0"/>
              </a:spcAft>
              <a:buSzPts val="1200"/>
              <a:buFont typeface="Proxima Nova"/>
              <a:buChar char="○"/>
              <a:defRPr sz="1600">
                <a:latin typeface="Proxima Nova"/>
                <a:ea typeface="Proxima Nova"/>
                <a:cs typeface="Proxima Nova"/>
                <a:sym typeface="Proxima Nova"/>
              </a:defRPr>
            </a:lvl4pPr>
            <a:lvl5pPr marL="3047924" lvl="4" indent="-406390" rtl="0">
              <a:spcBef>
                <a:spcPts val="2133"/>
              </a:spcBef>
              <a:spcAft>
                <a:spcPts val="0"/>
              </a:spcAft>
              <a:buSzPts val="1200"/>
              <a:buFont typeface="Proxima Nova"/>
              <a:buChar char="◆"/>
              <a:defRPr sz="1600">
                <a:latin typeface="Proxima Nova"/>
                <a:ea typeface="Proxima Nova"/>
                <a:cs typeface="Proxima Nova"/>
                <a:sym typeface="Proxima Nova"/>
              </a:defRPr>
            </a:lvl5pPr>
            <a:lvl6pPr marL="3657509" lvl="5" indent="-406390" rtl="0">
              <a:spcBef>
                <a:spcPts val="2133"/>
              </a:spcBef>
              <a:spcAft>
                <a:spcPts val="0"/>
              </a:spcAft>
              <a:buSzPts val="1200"/>
              <a:buFont typeface="Proxima Nova"/>
              <a:buChar char="●"/>
              <a:defRPr sz="1600">
                <a:latin typeface="Proxima Nova"/>
                <a:ea typeface="Proxima Nova"/>
                <a:cs typeface="Proxima Nova"/>
                <a:sym typeface="Proxima Nova"/>
              </a:defRPr>
            </a:lvl6pPr>
            <a:lvl7pPr marL="4267093" lvl="6" indent="-406390" rtl="0">
              <a:spcBef>
                <a:spcPts val="2133"/>
              </a:spcBef>
              <a:spcAft>
                <a:spcPts val="0"/>
              </a:spcAft>
              <a:buSzPts val="1200"/>
              <a:buFont typeface="Proxima Nova"/>
              <a:buChar char="○"/>
              <a:defRPr sz="1600">
                <a:latin typeface="Proxima Nova"/>
                <a:ea typeface="Proxima Nova"/>
                <a:cs typeface="Proxima Nova"/>
                <a:sym typeface="Proxima Nova"/>
              </a:defRPr>
            </a:lvl7pPr>
            <a:lvl8pPr marL="4876678" lvl="7" indent="-406390" rtl="0">
              <a:spcBef>
                <a:spcPts val="2133"/>
              </a:spcBef>
              <a:spcAft>
                <a:spcPts val="0"/>
              </a:spcAft>
              <a:buSzPts val="1200"/>
              <a:buFont typeface="Proxima Nova"/>
              <a:buChar char="◆"/>
              <a:defRPr sz="1600">
                <a:latin typeface="Proxima Nova"/>
                <a:ea typeface="Proxima Nova"/>
                <a:cs typeface="Proxima Nova"/>
                <a:sym typeface="Proxima Nova"/>
              </a:defRPr>
            </a:lvl8pPr>
            <a:lvl9pPr marL="5486263" lvl="8" indent="-406390" rtl="0">
              <a:spcBef>
                <a:spcPts val="2133"/>
              </a:spcBef>
              <a:spcAft>
                <a:spcPts val="2133"/>
              </a:spcAft>
              <a:buSzPts val="1200"/>
              <a:buFont typeface="Proxima Nova"/>
              <a:buChar char="●"/>
              <a:defRPr sz="1600">
                <a:latin typeface="Proxima Nova"/>
                <a:ea typeface="Proxima Nova"/>
                <a:cs typeface="Proxima Nova"/>
                <a:sym typeface="Proxima Nova"/>
              </a:defRPr>
            </a:lvl9pPr>
          </a:lstStyle>
          <a:p>
            <a:endParaRPr/>
          </a:p>
        </p:txBody>
      </p:sp>
      <p:pic>
        <p:nvPicPr>
          <p:cNvPr id="485" name="Google Shape;485;p114" descr="CfA_logo_lg.png"/>
          <p:cNvPicPr preferRelativeResize="0"/>
          <p:nvPr/>
        </p:nvPicPr>
        <p:blipFill>
          <a:blip r:embed="rId2">
            <a:alphaModFix/>
          </a:blip>
          <a:stretch>
            <a:fillRect/>
          </a:stretch>
        </p:blipFill>
        <p:spPr>
          <a:xfrm>
            <a:off x="10885601" y="6218933"/>
            <a:ext cx="1057735" cy="424499"/>
          </a:xfrm>
          <a:prstGeom prst="rect">
            <a:avLst/>
          </a:prstGeom>
          <a:noFill/>
          <a:ln>
            <a:noFill/>
          </a:ln>
        </p:spPr>
      </p:pic>
      <p:sp>
        <p:nvSpPr>
          <p:cNvPr id="486" name="Google Shape;486;p114"/>
          <p:cNvSpPr txBox="1">
            <a:spLocks noGrp="1"/>
          </p:cNvSpPr>
          <p:nvPr>
            <p:ph type="subTitle" idx="3"/>
          </p:nvPr>
        </p:nvSpPr>
        <p:spPr>
          <a:xfrm>
            <a:off x="4489500" y="6304097"/>
            <a:ext cx="6312000" cy="471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333" b="1">
                <a:solidFill>
                  <a:srgbClr val="FFFFFF"/>
                </a:solidFill>
                <a:highlight>
                  <a:srgbClr val="CF1B41"/>
                </a:highlight>
              </a:defRPr>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487" name="Google Shape;487;p114"/>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488" name="Google Shape;488;p114"/>
          <p:cNvSpPr txBox="1">
            <a:spLocks noGrp="1"/>
          </p:cNvSpPr>
          <p:nvPr>
            <p:ph type="sldNum" idx="4"/>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545058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89"/>
        <p:cNvGrpSpPr/>
        <p:nvPr/>
      </p:nvGrpSpPr>
      <p:grpSpPr>
        <a:xfrm>
          <a:off x="0" y="0"/>
          <a:ext cx="0" cy="0"/>
          <a:chOff x="0" y="0"/>
          <a:chExt cx="0" cy="0"/>
        </a:xfrm>
      </p:grpSpPr>
      <p:pic>
        <p:nvPicPr>
          <p:cNvPr id="490" name="Google Shape;490;p115" descr="CfA_logo_lg.png"/>
          <p:cNvPicPr preferRelativeResize="0"/>
          <p:nvPr/>
        </p:nvPicPr>
        <p:blipFill>
          <a:blip r:embed="rId2">
            <a:alphaModFix/>
          </a:blip>
          <a:stretch>
            <a:fillRect/>
          </a:stretch>
        </p:blipFill>
        <p:spPr>
          <a:xfrm>
            <a:off x="10885601" y="6218933"/>
            <a:ext cx="1057735" cy="424499"/>
          </a:xfrm>
          <a:prstGeom prst="rect">
            <a:avLst/>
          </a:prstGeom>
          <a:noFill/>
          <a:ln>
            <a:noFill/>
          </a:ln>
        </p:spPr>
      </p:pic>
      <p:sp>
        <p:nvSpPr>
          <p:cNvPr id="491" name="Google Shape;491;p115"/>
          <p:cNvSpPr txBox="1">
            <a:spLocks noGrp="1"/>
          </p:cNvSpPr>
          <p:nvPr>
            <p:ph type="title"/>
          </p:nvPr>
        </p:nvSpPr>
        <p:spPr>
          <a:xfrm>
            <a:off x="415600" y="129967"/>
            <a:ext cx="11360800" cy="1227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339EDD"/>
              </a:buClr>
              <a:buSzPts val="3600"/>
              <a:buFont typeface="Proxima Nova"/>
              <a:buNone/>
              <a:defRPr sz="4800" b="1">
                <a:solidFill>
                  <a:srgbClr val="339EDD"/>
                </a:solidFill>
                <a:latin typeface="Proxima Nova"/>
                <a:ea typeface="Proxima Nova"/>
                <a:cs typeface="Proxima Nova"/>
                <a:sym typeface="Proxima Nova"/>
              </a:defRPr>
            </a:lvl1pPr>
            <a:lvl2pPr lvl="1" rtl="0">
              <a:spcBef>
                <a:spcPts val="0"/>
              </a:spcBef>
              <a:spcAft>
                <a:spcPts val="0"/>
              </a:spcAft>
              <a:buClr>
                <a:srgbClr val="339EDD"/>
              </a:buClr>
              <a:buSzPts val="3600"/>
              <a:buNone/>
              <a:defRPr sz="4800" b="1">
                <a:solidFill>
                  <a:srgbClr val="339EDD"/>
                </a:solidFill>
              </a:defRPr>
            </a:lvl2pPr>
            <a:lvl3pPr lvl="2" rtl="0">
              <a:spcBef>
                <a:spcPts val="0"/>
              </a:spcBef>
              <a:spcAft>
                <a:spcPts val="0"/>
              </a:spcAft>
              <a:buClr>
                <a:srgbClr val="339EDD"/>
              </a:buClr>
              <a:buSzPts val="3600"/>
              <a:buNone/>
              <a:defRPr sz="4800" b="1">
                <a:solidFill>
                  <a:srgbClr val="339EDD"/>
                </a:solidFill>
              </a:defRPr>
            </a:lvl3pPr>
            <a:lvl4pPr lvl="3" rtl="0">
              <a:spcBef>
                <a:spcPts val="0"/>
              </a:spcBef>
              <a:spcAft>
                <a:spcPts val="0"/>
              </a:spcAft>
              <a:buClr>
                <a:srgbClr val="339EDD"/>
              </a:buClr>
              <a:buSzPts val="3600"/>
              <a:buNone/>
              <a:defRPr sz="4800" b="1">
                <a:solidFill>
                  <a:srgbClr val="339EDD"/>
                </a:solidFill>
              </a:defRPr>
            </a:lvl4pPr>
            <a:lvl5pPr lvl="4" rtl="0">
              <a:spcBef>
                <a:spcPts val="0"/>
              </a:spcBef>
              <a:spcAft>
                <a:spcPts val="0"/>
              </a:spcAft>
              <a:buClr>
                <a:srgbClr val="339EDD"/>
              </a:buClr>
              <a:buSzPts val="3600"/>
              <a:buNone/>
              <a:defRPr sz="4800" b="1">
                <a:solidFill>
                  <a:srgbClr val="339EDD"/>
                </a:solidFill>
              </a:defRPr>
            </a:lvl5pPr>
            <a:lvl6pPr lvl="5" rtl="0">
              <a:spcBef>
                <a:spcPts val="0"/>
              </a:spcBef>
              <a:spcAft>
                <a:spcPts val="0"/>
              </a:spcAft>
              <a:buClr>
                <a:srgbClr val="339EDD"/>
              </a:buClr>
              <a:buSzPts val="3600"/>
              <a:buNone/>
              <a:defRPr sz="4800" b="1">
                <a:solidFill>
                  <a:srgbClr val="339EDD"/>
                </a:solidFill>
              </a:defRPr>
            </a:lvl6pPr>
            <a:lvl7pPr lvl="6" rtl="0">
              <a:spcBef>
                <a:spcPts val="0"/>
              </a:spcBef>
              <a:spcAft>
                <a:spcPts val="0"/>
              </a:spcAft>
              <a:buClr>
                <a:srgbClr val="339EDD"/>
              </a:buClr>
              <a:buSzPts val="3600"/>
              <a:buNone/>
              <a:defRPr sz="4800" b="1">
                <a:solidFill>
                  <a:srgbClr val="339EDD"/>
                </a:solidFill>
              </a:defRPr>
            </a:lvl7pPr>
            <a:lvl8pPr lvl="7" rtl="0">
              <a:spcBef>
                <a:spcPts val="0"/>
              </a:spcBef>
              <a:spcAft>
                <a:spcPts val="0"/>
              </a:spcAft>
              <a:buClr>
                <a:srgbClr val="339EDD"/>
              </a:buClr>
              <a:buSzPts val="3600"/>
              <a:buNone/>
              <a:defRPr sz="4800" b="1">
                <a:solidFill>
                  <a:srgbClr val="339EDD"/>
                </a:solidFill>
              </a:defRPr>
            </a:lvl8pPr>
            <a:lvl9pPr lvl="8" rtl="0">
              <a:spcBef>
                <a:spcPts val="0"/>
              </a:spcBef>
              <a:spcAft>
                <a:spcPts val="0"/>
              </a:spcAft>
              <a:buClr>
                <a:srgbClr val="339EDD"/>
              </a:buClr>
              <a:buSzPts val="3600"/>
              <a:buNone/>
              <a:defRPr sz="4800" b="1">
                <a:solidFill>
                  <a:srgbClr val="339EDD"/>
                </a:solidFill>
              </a:defRPr>
            </a:lvl9pPr>
          </a:lstStyle>
          <a:p>
            <a:endParaRPr/>
          </a:p>
        </p:txBody>
      </p:sp>
      <p:sp>
        <p:nvSpPr>
          <p:cNvPr id="492" name="Google Shape;492;p115"/>
          <p:cNvSpPr txBox="1">
            <a:spLocks noGrp="1"/>
          </p:cNvSpPr>
          <p:nvPr>
            <p:ph type="subTitle" idx="1"/>
          </p:nvPr>
        </p:nvSpPr>
        <p:spPr>
          <a:xfrm>
            <a:off x="4489500" y="6304097"/>
            <a:ext cx="6312000" cy="471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333" b="1">
                <a:solidFill>
                  <a:srgbClr val="FFFFFF"/>
                </a:solidFill>
                <a:highlight>
                  <a:srgbClr val="CF1B41"/>
                </a:highlight>
              </a:defRPr>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493" name="Google Shape;493;p11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494" name="Google Shape;494;p115"/>
          <p:cNvSpPr txBox="1">
            <a:spLocks noGrp="1"/>
          </p:cNvSpPr>
          <p:nvPr>
            <p:ph type="sldNum" idx="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469987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5"/>
        <p:cNvGrpSpPr/>
        <p:nvPr/>
      </p:nvGrpSpPr>
      <p:grpSpPr>
        <a:xfrm>
          <a:off x="0" y="0"/>
          <a:ext cx="0" cy="0"/>
          <a:chOff x="0" y="0"/>
          <a:chExt cx="0" cy="0"/>
        </a:xfrm>
      </p:grpSpPr>
      <p:sp>
        <p:nvSpPr>
          <p:cNvPr id="496" name="Google Shape;496;p116"/>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roxima Nova"/>
              <a:buNone/>
              <a:defRPr sz="3200">
                <a:latin typeface="Proxima Nova"/>
                <a:ea typeface="Proxima Nova"/>
                <a:cs typeface="Proxima Nova"/>
                <a:sym typeface="Proxima Nova"/>
              </a:defRPr>
            </a:lvl1pPr>
            <a:lvl2pPr lvl="1" rtl="0">
              <a:spcBef>
                <a:spcPts val="0"/>
              </a:spcBef>
              <a:spcAft>
                <a:spcPts val="0"/>
              </a:spcAft>
              <a:buSzPts val="2400"/>
              <a:buFont typeface="Proxima Nova"/>
              <a:buNone/>
              <a:defRPr sz="3200">
                <a:latin typeface="Proxima Nova"/>
                <a:ea typeface="Proxima Nova"/>
                <a:cs typeface="Proxima Nova"/>
                <a:sym typeface="Proxima Nova"/>
              </a:defRPr>
            </a:lvl2pPr>
            <a:lvl3pPr lvl="2" rtl="0">
              <a:spcBef>
                <a:spcPts val="0"/>
              </a:spcBef>
              <a:spcAft>
                <a:spcPts val="0"/>
              </a:spcAft>
              <a:buSzPts val="2400"/>
              <a:buFont typeface="Proxima Nova"/>
              <a:buNone/>
              <a:defRPr sz="3200">
                <a:latin typeface="Proxima Nova"/>
                <a:ea typeface="Proxima Nova"/>
                <a:cs typeface="Proxima Nova"/>
                <a:sym typeface="Proxima Nova"/>
              </a:defRPr>
            </a:lvl3pPr>
            <a:lvl4pPr lvl="3" rtl="0">
              <a:spcBef>
                <a:spcPts val="0"/>
              </a:spcBef>
              <a:spcAft>
                <a:spcPts val="0"/>
              </a:spcAft>
              <a:buSzPts val="2400"/>
              <a:buFont typeface="Proxima Nova"/>
              <a:buNone/>
              <a:defRPr sz="3200">
                <a:latin typeface="Proxima Nova"/>
                <a:ea typeface="Proxima Nova"/>
                <a:cs typeface="Proxima Nova"/>
                <a:sym typeface="Proxima Nova"/>
              </a:defRPr>
            </a:lvl4pPr>
            <a:lvl5pPr lvl="4" rtl="0">
              <a:spcBef>
                <a:spcPts val="0"/>
              </a:spcBef>
              <a:spcAft>
                <a:spcPts val="0"/>
              </a:spcAft>
              <a:buSzPts val="2400"/>
              <a:buFont typeface="Proxima Nova"/>
              <a:buNone/>
              <a:defRPr sz="3200">
                <a:latin typeface="Proxima Nova"/>
                <a:ea typeface="Proxima Nova"/>
                <a:cs typeface="Proxima Nova"/>
                <a:sym typeface="Proxima Nova"/>
              </a:defRPr>
            </a:lvl5pPr>
            <a:lvl6pPr lvl="5" rtl="0">
              <a:spcBef>
                <a:spcPts val="0"/>
              </a:spcBef>
              <a:spcAft>
                <a:spcPts val="0"/>
              </a:spcAft>
              <a:buSzPts val="2400"/>
              <a:buFont typeface="Proxima Nova"/>
              <a:buNone/>
              <a:defRPr sz="3200">
                <a:latin typeface="Proxima Nova"/>
                <a:ea typeface="Proxima Nova"/>
                <a:cs typeface="Proxima Nova"/>
                <a:sym typeface="Proxima Nova"/>
              </a:defRPr>
            </a:lvl6pPr>
            <a:lvl7pPr lvl="6" rtl="0">
              <a:spcBef>
                <a:spcPts val="0"/>
              </a:spcBef>
              <a:spcAft>
                <a:spcPts val="0"/>
              </a:spcAft>
              <a:buSzPts val="2400"/>
              <a:buFont typeface="Proxima Nova"/>
              <a:buNone/>
              <a:defRPr sz="3200">
                <a:latin typeface="Proxima Nova"/>
                <a:ea typeface="Proxima Nova"/>
                <a:cs typeface="Proxima Nova"/>
                <a:sym typeface="Proxima Nova"/>
              </a:defRPr>
            </a:lvl7pPr>
            <a:lvl8pPr lvl="7" rtl="0">
              <a:spcBef>
                <a:spcPts val="0"/>
              </a:spcBef>
              <a:spcAft>
                <a:spcPts val="0"/>
              </a:spcAft>
              <a:buSzPts val="2400"/>
              <a:buFont typeface="Proxima Nova"/>
              <a:buNone/>
              <a:defRPr sz="3200">
                <a:latin typeface="Proxima Nova"/>
                <a:ea typeface="Proxima Nova"/>
                <a:cs typeface="Proxima Nova"/>
                <a:sym typeface="Proxima Nova"/>
              </a:defRPr>
            </a:lvl8pPr>
            <a:lvl9pPr lvl="8" rtl="0">
              <a:spcBef>
                <a:spcPts val="0"/>
              </a:spcBef>
              <a:spcAft>
                <a:spcPts val="0"/>
              </a:spcAft>
              <a:buSzPts val="2400"/>
              <a:buFont typeface="Proxima Nova"/>
              <a:buNone/>
              <a:defRPr sz="3200">
                <a:latin typeface="Proxima Nova"/>
                <a:ea typeface="Proxima Nova"/>
                <a:cs typeface="Proxima Nova"/>
                <a:sym typeface="Proxima Nova"/>
              </a:defRPr>
            </a:lvl9pPr>
          </a:lstStyle>
          <a:p>
            <a:endParaRPr/>
          </a:p>
        </p:txBody>
      </p:sp>
      <p:sp>
        <p:nvSpPr>
          <p:cNvPr id="497" name="Google Shape;497;p116"/>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Font typeface="Proxima Nova"/>
              <a:buChar char="➔"/>
              <a:defRPr sz="1600">
                <a:latin typeface="Proxima Nova"/>
                <a:ea typeface="Proxima Nova"/>
                <a:cs typeface="Proxima Nova"/>
                <a:sym typeface="Proxima Nova"/>
              </a:defRPr>
            </a:lvl1pPr>
            <a:lvl2pPr marL="1219170" lvl="1" indent="-406390" rtl="0">
              <a:spcBef>
                <a:spcPts val="2133"/>
              </a:spcBef>
              <a:spcAft>
                <a:spcPts val="0"/>
              </a:spcAft>
              <a:buSzPts val="1200"/>
              <a:buFont typeface="Proxima Nova"/>
              <a:buChar char="◆"/>
              <a:defRPr sz="1600">
                <a:latin typeface="Proxima Nova"/>
                <a:ea typeface="Proxima Nova"/>
                <a:cs typeface="Proxima Nova"/>
                <a:sym typeface="Proxima Nova"/>
              </a:defRPr>
            </a:lvl2pPr>
            <a:lvl3pPr marL="1828754" lvl="2" indent="-406390" rtl="0">
              <a:spcBef>
                <a:spcPts val="2133"/>
              </a:spcBef>
              <a:spcAft>
                <a:spcPts val="0"/>
              </a:spcAft>
              <a:buSzPts val="1200"/>
              <a:buFont typeface="Proxima Nova"/>
              <a:buChar char="●"/>
              <a:defRPr sz="1600">
                <a:latin typeface="Proxima Nova"/>
                <a:ea typeface="Proxima Nova"/>
                <a:cs typeface="Proxima Nova"/>
                <a:sym typeface="Proxima Nova"/>
              </a:defRPr>
            </a:lvl3pPr>
            <a:lvl4pPr marL="2438339" lvl="3" indent="-406390" rtl="0">
              <a:spcBef>
                <a:spcPts val="2133"/>
              </a:spcBef>
              <a:spcAft>
                <a:spcPts val="0"/>
              </a:spcAft>
              <a:buSzPts val="1200"/>
              <a:buFont typeface="Proxima Nova"/>
              <a:buChar char="○"/>
              <a:defRPr sz="1600">
                <a:latin typeface="Proxima Nova"/>
                <a:ea typeface="Proxima Nova"/>
                <a:cs typeface="Proxima Nova"/>
                <a:sym typeface="Proxima Nova"/>
              </a:defRPr>
            </a:lvl4pPr>
            <a:lvl5pPr marL="3047924" lvl="4" indent="-406390" rtl="0">
              <a:spcBef>
                <a:spcPts val="2133"/>
              </a:spcBef>
              <a:spcAft>
                <a:spcPts val="0"/>
              </a:spcAft>
              <a:buSzPts val="1200"/>
              <a:buFont typeface="Proxima Nova"/>
              <a:buChar char="◆"/>
              <a:defRPr sz="1600">
                <a:latin typeface="Proxima Nova"/>
                <a:ea typeface="Proxima Nova"/>
                <a:cs typeface="Proxima Nova"/>
                <a:sym typeface="Proxima Nova"/>
              </a:defRPr>
            </a:lvl5pPr>
            <a:lvl6pPr marL="3657509" lvl="5" indent="-406390" rtl="0">
              <a:spcBef>
                <a:spcPts val="2133"/>
              </a:spcBef>
              <a:spcAft>
                <a:spcPts val="0"/>
              </a:spcAft>
              <a:buSzPts val="1200"/>
              <a:buFont typeface="Proxima Nova"/>
              <a:buChar char="●"/>
              <a:defRPr sz="1600">
                <a:latin typeface="Proxima Nova"/>
                <a:ea typeface="Proxima Nova"/>
                <a:cs typeface="Proxima Nova"/>
                <a:sym typeface="Proxima Nova"/>
              </a:defRPr>
            </a:lvl6pPr>
            <a:lvl7pPr marL="4267093" lvl="6" indent="-406390" rtl="0">
              <a:spcBef>
                <a:spcPts val="2133"/>
              </a:spcBef>
              <a:spcAft>
                <a:spcPts val="0"/>
              </a:spcAft>
              <a:buSzPts val="1200"/>
              <a:buFont typeface="Proxima Nova"/>
              <a:buChar char="○"/>
              <a:defRPr sz="1600">
                <a:latin typeface="Proxima Nova"/>
                <a:ea typeface="Proxima Nova"/>
                <a:cs typeface="Proxima Nova"/>
                <a:sym typeface="Proxima Nova"/>
              </a:defRPr>
            </a:lvl7pPr>
            <a:lvl8pPr marL="4876678" lvl="7" indent="-406390" rtl="0">
              <a:spcBef>
                <a:spcPts val="2133"/>
              </a:spcBef>
              <a:spcAft>
                <a:spcPts val="0"/>
              </a:spcAft>
              <a:buSzPts val="1200"/>
              <a:buFont typeface="Proxima Nova"/>
              <a:buChar char="◆"/>
              <a:defRPr sz="1600">
                <a:latin typeface="Proxima Nova"/>
                <a:ea typeface="Proxima Nova"/>
                <a:cs typeface="Proxima Nova"/>
                <a:sym typeface="Proxima Nova"/>
              </a:defRPr>
            </a:lvl8pPr>
            <a:lvl9pPr marL="5486263" lvl="8" indent="-406390" rtl="0">
              <a:spcBef>
                <a:spcPts val="2133"/>
              </a:spcBef>
              <a:spcAft>
                <a:spcPts val="2133"/>
              </a:spcAft>
              <a:buSzPts val="1200"/>
              <a:buFont typeface="Proxima Nova"/>
              <a:buChar char="●"/>
              <a:defRPr sz="1600">
                <a:latin typeface="Proxima Nova"/>
                <a:ea typeface="Proxima Nova"/>
                <a:cs typeface="Proxima Nova"/>
                <a:sym typeface="Proxima Nova"/>
              </a:defRPr>
            </a:lvl9pPr>
          </a:lstStyle>
          <a:p>
            <a:endParaRPr/>
          </a:p>
        </p:txBody>
      </p:sp>
      <p:pic>
        <p:nvPicPr>
          <p:cNvPr id="498" name="Google Shape;498;p116" descr="CfA_logo_lg.png"/>
          <p:cNvPicPr preferRelativeResize="0"/>
          <p:nvPr/>
        </p:nvPicPr>
        <p:blipFill>
          <a:blip r:embed="rId2">
            <a:alphaModFix/>
          </a:blip>
          <a:stretch>
            <a:fillRect/>
          </a:stretch>
        </p:blipFill>
        <p:spPr>
          <a:xfrm>
            <a:off x="10885601" y="6218933"/>
            <a:ext cx="1057735" cy="424499"/>
          </a:xfrm>
          <a:prstGeom prst="rect">
            <a:avLst/>
          </a:prstGeom>
          <a:noFill/>
          <a:ln>
            <a:noFill/>
          </a:ln>
        </p:spPr>
      </p:pic>
      <p:sp>
        <p:nvSpPr>
          <p:cNvPr id="499" name="Google Shape;499;p116"/>
          <p:cNvSpPr txBox="1">
            <a:spLocks noGrp="1"/>
          </p:cNvSpPr>
          <p:nvPr>
            <p:ph type="subTitle" idx="2"/>
          </p:nvPr>
        </p:nvSpPr>
        <p:spPr>
          <a:xfrm>
            <a:off x="4489500" y="6304097"/>
            <a:ext cx="6312000" cy="471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333" b="1">
                <a:solidFill>
                  <a:srgbClr val="FFFFFF"/>
                </a:solidFill>
                <a:highlight>
                  <a:srgbClr val="CF1B41"/>
                </a:highlight>
              </a:defRPr>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500" name="Google Shape;500;p11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501" name="Google Shape;501;p116"/>
          <p:cNvSpPr txBox="1">
            <a:spLocks noGrp="1"/>
          </p:cNvSpPr>
          <p:nvPr>
            <p:ph type="sldNum" idx="3"/>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355311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2"/>
        <p:cNvGrpSpPr/>
        <p:nvPr/>
      </p:nvGrpSpPr>
      <p:grpSpPr>
        <a:xfrm>
          <a:off x="0" y="0"/>
          <a:ext cx="0" cy="0"/>
          <a:chOff x="0" y="0"/>
          <a:chExt cx="0" cy="0"/>
        </a:xfrm>
      </p:grpSpPr>
      <p:sp>
        <p:nvSpPr>
          <p:cNvPr id="503" name="Google Shape;503;p117"/>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1pPr>
            <a:lvl2pPr lvl="1"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2pPr>
            <a:lvl3pPr lvl="2"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3pPr>
            <a:lvl4pPr lvl="3"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4pPr>
            <a:lvl5pPr lvl="4"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5pPr>
            <a:lvl6pPr lvl="5"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6pPr>
            <a:lvl7pPr lvl="6"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7pPr>
            <a:lvl8pPr lvl="7"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8pPr>
            <a:lvl9pPr lvl="8" rtl="0">
              <a:spcBef>
                <a:spcPts val="0"/>
              </a:spcBef>
              <a:spcAft>
                <a:spcPts val="0"/>
              </a:spcAft>
              <a:buClr>
                <a:srgbClr val="0C477F"/>
              </a:buClr>
              <a:buSzPts val="4800"/>
              <a:buFont typeface="Proxima Nova"/>
              <a:buNone/>
              <a:defRPr sz="6400" b="1">
                <a:solidFill>
                  <a:srgbClr val="0C477F"/>
                </a:solidFill>
                <a:latin typeface="Proxima Nova"/>
                <a:ea typeface="Proxima Nova"/>
                <a:cs typeface="Proxima Nova"/>
                <a:sym typeface="Proxima Nova"/>
              </a:defRPr>
            </a:lvl9pPr>
          </a:lstStyle>
          <a:p>
            <a:endParaRPr/>
          </a:p>
        </p:txBody>
      </p:sp>
      <p:pic>
        <p:nvPicPr>
          <p:cNvPr id="504" name="Google Shape;504;p117" descr="CfA_logo_lg.png"/>
          <p:cNvPicPr preferRelativeResize="0"/>
          <p:nvPr/>
        </p:nvPicPr>
        <p:blipFill>
          <a:blip r:embed="rId2">
            <a:alphaModFix/>
          </a:blip>
          <a:stretch>
            <a:fillRect/>
          </a:stretch>
        </p:blipFill>
        <p:spPr>
          <a:xfrm>
            <a:off x="10885601" y="6218933"/>
            <a:ext cx="1057735" cy="424499"/>
          </a:xfrm>
          <a:prstGeom prst="rect">
            <a:avLst/>
          </a:prstGeom>
          <a:noFill/>
          <a:ln>
            <a:noFill/>
          </a:ln>
        </p:spPr>
      </p:pic>
      <p:sp>
        <p:nvSpPr>
          <p:cNvPr id="505" name="Google Shape;505;p117"/>
          <p:cNvSpPr txBox="1">
            <a:spLocks noGrp="1"/>
          </p:cNvSpPr>
          <p:nvPr>
            <p:ph type="subTitle" idx="1"/>
          </p:nvPr>
        </p:nvSpPr>
        <p:spPr>
          <a:xfrm>
            <a:off x="4489500" y="6304097"/>
            <a:ext cx="6312000" cy="471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333" b="1">
                <a:solidFill>
                  <a:srgbClr val="FFFFFF"/>
                </a:solidFill>
                <a:highlight>
                  <a:srgbClr val="CF1B41"/>
                </a:highlight>
              </a:defRPr>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506" name="Google Shape;506;p117"/>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915450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07"/>
        <p:cNvGrpSpPr/>
        <p:nvPr/>
      </p:nvGrpSpPr>
      <p:grpSpPr>
        <a:xfrm>
          <a:off x="0" y="0"/>
          <a:ext cx="0" cy="0"/>
          <a:chOff x="0" y="0"/>
          <a:chExt cx="0" cy="0"/>
        </a:xfrm>
      </p:grpSpPr>
      <p:sp>
        <p:nvSpPr>
          <p:cNvPr id="508" name="Google Shape;508;p118"/>
          <p:cNvSpPr txBox="1">
            <a:spLocks noGrp="1"/>
          </p:cNvSpPr>
          <p:nvPr>
            <p:ph type="title"/>
          </p:nvPr>
        </p:nvSpPr>
        <p:spPr>
          <a:xfrm>
            <a:off x="653667" y="1008900"/>
            <a:ext cx="10232000" cy="3752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39EDD"/>
              </a:buClr>
              <a:buSzPts val="4800"/>
              <a:buFont typeface="Proxima Nova"/>
              <a:buNone/>
              <a:defRPr sz="6400">
                <a:solidFill>
                  <a:srgbClr val="339EDD"/>
                </a:solidFill>
                <a:latin typeface="Proxima Nova"/>
                <a:ea typeface="Proxima Nova"/>
                <a:cs typeface="Proxima Nova"/>
                <a:sym typeface="Proxima Nova"/>
              </a:defRPr>
            </a:lvl1pPr>
            <a:lvl2pPr lvl="1" rtl="0">
              <a:spcBef>
                <a:spcPts val="0"/>
              </a:spcBef>
              <a:spcAft>
                <a:spcPts val="0"/>
              </a:spcAft>
              <a:buClr>
                <a:srgbClr val="339EDD"/>
              </a:buClr>
              <a:buSzPts val="4800"/>
              <a:buFont typeface="Proxima Nova"/>
              <a:buNone/>
              <a:defRPr sz="6400">
                <a:solidFill>
                  <a:srgbClr val="339EDD"/>
                </a:solidFill>
                <a:latin typeface="Proxima Nova"/>
                <a:ea typeface="Proxima Nova"/>
                <a:cs typeface="Proxima Nova"/>
                <a:sym typeface="Proxima Nova"/>
              </a:defRPr>
            </a:lvl2pPr>
            <a:lvl3pPr lvl="2" rtl="0">
              <a:spcBef>
                <a:spcPts val="0"/>
              </a:spcBef>
              <a:spcAft>
                <a:spcPts val="0"/>
              </a:spcAft>
              <a:buClr>
                <a:srgbClr val="339EDD"/>
              </a:buClr>
              <a:buSzPts val="4800"/>
              <a:buFont typeface="Proxima Nova"/>
              <a:buNone/>
              <a:defRPr sz="6400">
                <a:solidFill>
                  <a:srgbClr val="339EDD"/>
                </a:solidFill>
                <a:latin typeface="Proxima Nova"/>
                <a:ea typeface="Proxima Nova"/>
                <a:cs typeface="Proxima Nova"/>
                <a:sym typeface="Proxima Nova"/>
              </a:defRPr>
            </a:lvl3pPr>
            <a:lvl4pPr lvl="3" rtl="0">
              <a:spcBef>
                <a:spcPts val="0"/>
              </a:spcBef>
              <a:spcAft>
                <a:spcPts val="0"/>
              </a:spcAft>
              <a:buClr>
                <a:srgbClr val="339EDD"/>
              </a:buClr>
              <a:buSzPts val="4800"/>
              <a:buFont typeface="Proxima Nova"/>
              <a:buNone/>
              <a:defRPr sz="6400">
                <a:solidFill>
                  <a:srgbClr val="339EDD"/>
                </a:solidFill>
                <a:latin typeface="Proxima Nova"/>
                <a:ea typeface="Proxima Nova"/>
                <a:cs typeface="Proxima Nova"/>
                <a:sym typeface="Proxima Nova"/>
              </a:defRPr>
            </a:lvl4pPr>
            <a:lvl5pPr lvl="4" rtl="0">
              <a:spcBef>
                <a:spcPts val="0"/>
              </a:spcBef>
              <a:spcAft>
                <a:spcPts val="0"/>
              </a:spcAft>
              <a:buClr>
                <a:srgbClr val="339EDD"/>
              </a:buClr>
              <a:buSzPts val="4800"/>
              <a:buFont typeface="Proxima Nova"/>
              <a:buNone/>
              <a:defRPr sz="6400">
                <a:solidFill>
                  <a:srgbClr val="339EDD"/>
                </a:solidFill>
                <a:latin typeface="Proxima Nova"/>
                <a:ea typeface="Proxima Nova"/>
                <a:cs typeface="Proxima Nova"/>
                <a:sym typeface="Proxima Nova"/>
              </a:defRPr>
            </a:lvl5pPr>
            <a:lvl6pPr lvl="5" rtl="0">
              <a:spcBef>
                <a:spcPts val="0"/>
              </a:spcBef>
              <a:spcAft>
                <a:spcPts val="0"/>
              </a:spcAft>
              <a:buClr>
                <a:srgbClr val="339EDD"/>
              </a:buClr>
              <a:buSzPts val="4800"/>
              <a:buFont typeface="Proxima Nova"/>
              <a:buNone/>
              <a:defRPr sz="6400">
                <a:solidFill>
                  <a:srgbClr val="339EDD"/>
                </a:solidFill>
                <a:latin typeface="Proxima Nova"/>
                <a:ea typeface="Proxima Nova"/>
                <a:cs typeface="Proxima Nova"/>
                <a:sym typeface="Proxima Nova"/>
              </a:defRPr>
            </a:lvl6pPr>
            <a:lvl7pPr lvl="6" rtl="0">
              <a:spcBef>
                <a:spcPts val="0"/>
              </a:spcBef>
              <a:spcAft>
                <a:spcPts val="0"/>
              </a:spcAft>
              <a:buClr>
                <a:srgbClr val="339EDD"/>
              </a:buClr>
              <a:buSzPts val="4800"/>
              <a:buFont typeface="Proxima Nova"/>
              <a:buNone/>
              <a:defRPr sz="6400">
                <a:solidFill>
                  <a:srgbClr val="339EDD"/>
                </a:solidFill>
                <a:latin typeface="Proxima Nova"/>
                <a:ea typeface="Proxima Nova"/>
                <a:cs typeface="Proxima Nova"/>
                <a:sym typeface="Proxima Nova"/>
              </a:defRPr>
            </a:lvl7pPr>
            <a:lvl8pPr lvl="7" rtl="0">
              <a:spcBef>
                <a:spcPts val="0"/>
              </a:spcBef>
              <a:spcAft>
                <a:spcPts val="0"/>
              </a:spcAft>
              <a:buClr>
                <a:srgbClr val="339EDD"/>
              </a:buClr>
              <a:buSzPts val="4800"/>
              <a:buFont typeface="Proxima Nova"/>
              <a:buNone/>
              <a:defRPr sz="6400">
                <a:solidFill>
                  <a:srgbClr val="339EDD"/>
                </a:solidFill>
                <a:latin typeface="Proxima Nova"/>
                <a:ea typeface="Proxima Nova"/>
                <a:cs typeface="Proxima Nova"/>
                <a:sym typeface="Proxima Nova"/>
              </a:defRPr>
            </a:lvl8pPr>
            <a:lvl9pPr lvl="8" rtl="0">
              <a:spcBef>
                <a:spcPts val="0"/>
              </a:spcBef>
              <a:spcAft>
                <a:spcPts val="0"/>
              </a:spcAft>
              <a:buClr>
                <a:srgbClr val="339EDD"/>
              </a:buClr>
              <a:buSzPts val="4800"/>
              <a:buFont typeface="Proxima Nova"/>
              <a:buNone/>
              <a:defRPr sz="6400">
                <a:solidFill>
                  <a:srgbClr val="339EDD"/>
                </a:solidFill>
                <a:latin typeface="Proxima Nova"/>
                <a:ea typeface="Proxima Nova"/>
                <a:cs typeface="Proxima Nova"/>
                <a:sym typeface="Proxima Nova"/>
              </a:defRPr>
            </a:lvl9pPr>
          </a:lstStyle>
          <a:p>
            <a:endParaRPr/>
          </a:p>
        </p:txBody>
      </p:sp>
      <p:pic>
        <p:nvPicPr>
          <p:cNvPr id="509" name="Google Shape;509;p118" descr="CfA_logo_lg.png"/>
          <p:cNvPicPr preferRelativeResize="0"/>
          <p:nvPr/>
        </p:nvPicPr>
        <p:blipFill>
          <a:blip r:embed="rId2">
            <a:alphaModFix/>
          </a:blip>
          <a:stretch>
            <a:fillRect/>
          </a:stretch>
        </p:blipFill>
        <p:spPr>
          <a:xfrm>
            <a:off x="10885601" y="6218933"/>
            <a:ext cx="1057735" cy="424499"/>
          </a:xfrm>
          <a:prstGeom prst="rect">
            <a:avLst/>
          </a:prstGeom>
          <a:noFill/>
          <a:ln>
            <a:noFill/>
          </a:ln>
        </p:spPr>
      </p:pic>
      <p:sp>
        <p:nvSpPr>
          <p:cNvPr id="510" name="Google Shape;510;p118"/>
          <p:cNvSpPr txBox="1"/>
          <p:nvPr/>
        </p:nvSpPr>
        <p:spPr>
          <a:xfrm>
            <a:off x="111067" y="737217"/>
            <a:ext cx="1146000" cy="768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9600">
                <a:solidFill>
                  <a:srgbClr val="339EDD"/>
                </a:solidFill>
                <a:latin typeface="Proxima Nova"/>
                <a:ea typeface="Proxima Nova"/>
                <a:cs typeface="Proxima Nova"/>
                <a:sym typeface="Proxima Nova"/>
              </a:rPr>
              <a:t>“</a:t>
            </a:r>
            <a:endParaRPr sz="9600">
              <a:solidFill>
                <a:srgbClr val="339EDD"/>
              </a:solidFill>
              <a:latin typeface="Proxima Nova"/>
              <a:ea typeface="Proxima Nova"/>
              <a:cs typeface="Proxima Nova"/>
              <a:sym typeface="Proxima Nova"/>
            </a:endParaRPr>
          </a:p>
        </p:txBody>
      </p:sp>
      <p:sp>
        <p:nvSpPr>
          <p:cNvPr id="511" name="Google Shape;511;p118"/>
          <p:cNvSpPr txBox="1">
            <a:spLocks noGrp="1"/>
          </p:cNvSpPr>
          <p:nvPr>
            <p:ph type="subTitle" idx="1"/>
          </p:nvPr>
        </p:nvSpPr>
        <p:spPr>
          <a:xfrm>
            <a:off x="653667" y="5091800"/>
            <a:ext cx="9179600" cy="112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a:latin typeface="Proxima Nova"/>
                <a:ea typeface="Proxima Nova"/>
                <a:cs typeface="Proxima Nova"/>
                <a:sym typeface="Proxima Nova"/>
              </a:defRPr>
            </a:lvl1pPr>
            <a:lvl2pPr lvl="1" rtl="0">
              <a:spcBef>
                <a:spcPts val="2133"/>
              </a:spcBef>
              <a:spcAft>
                <a:spcPts val="0"/>
              </a:spcAft>
              <a:buNone/>
              <a:defRPr sz="4000">
                <a:latin typeface="Proxima Nova"/>
                <a:ea typeface="Proxima Nova"/>
                <a:cs typeface="Proxima Nova"/>
                <a:sym typeface="Proxima Nova"/>
              </a:defRPr>
            </a:lvl2pPr>
            <a:lvl3pPr lvl="2" rtl="0">
              <a:spcBef>
                <a:spcPts val="2133"/>
              </a:spcBef>
              <a:spcAft>
                <a:spcPts val="0"/>
              </a:spcAft>
              <a:buNone/>
              <a:defRPr sz="4000">
                <a:latin typeface="Proxima Nova"/>
                <a:ea typeface="Proxima Nova"/>
                <a:cs typeface="Proxima Nova"/>
                <a:sym typeface="Proxima Nova"/>
              </a:defRPr>
            </a:lvl3pPr>
            <a:lvl4pPr lvl="3" rtl="0">
              <a:spcBef>
                <a:spcPts val="2133"/>
              </a:spcBef>
              <a:spcAft>
                <a:spcPts val="0"/>
              </a:spcAft>
              <a:buNone/>
              <a:defRPr sz="4000">
                <a:latin typeface="Proxima Nova"/>
                <a:ea typeface="Proxima Nova"/>
                <a:cs typeface="Proxima Nova"/>
                <a:sym typeface="Proxima Nova"/>
              </a:defRPr>
            </a:lvl4pPr>
            <a:lvl5pPr lvl="4" rtl="0">
              <a:spcBef>
                <a:spcPts val="2133"/>
              </a:spcBef>
              <a:spcAft>
                <a:spcPts val="0"/>
              </a:spcAft>
              <a:buNone/>
              <a:defRPr sz="4000">
                <a:latin typeface="Proxima Nova"/>
                <a:ea typeface="Proxima Nova"/>
                <a:cs typeface="Proxima Nova"/>
                <a:sym typeface="Proxima Nova"/>
              </a:defRPr>
            </a:lvl5pPr>
            <a:lvl6pPr lvl="5" rtl="0">
              <a:spcBef>
                <a:spcPts val="2133"/>
              </a:spcBef>
              <a:spcAft>
                <a:spcPts val="0"/>
              </a:spcAft>
              <a:buNone/>
              <a:defRPr sz="4000">
                <a:latin typeface="Proxima Nova"/>
                <a:ea typeface="Proxima Nova"/>
                <a:cs typeface="Proxima Nova"/>
                <a:sym typeface="Proxima Nova"/>
              </a:defRPr>
            </a:lvl6pPr>
            <a:lvl7pPr lvl="6" rtl="0">
              <a:spcBef>
                <a:spcPts val="2133"/>
              </a:spcBef>
              <a:spcAft>
                <a:spcPts val="0"/>
              </a:spcAft>
              <a:buNone/>
              <a:defRPr sz="4000">
                <a:latin typeface="Proxima Nova"/>
                <a:ea typeface="Proxima Nova"/>
                <a:cs typeface="Proxima Nova"/>
                <a:sym typeface="Proxima Nova"/>
              </a:defRPr>
            </a:lvl7pPr>
            <a:lvl8pPr lvl="7" rtl="0">
              <a:spcBef>
                <a:spcPts val="2133"/>
              </a:spcBef>
              <a:spcAft>
                <a:spcPts val="0"/>
              </a:spcAft>
              <a:buNone/>
              <a:defRPr sz="4000">
                <a:latin typeface="Proxima Nova"/>
                <a:ea typeface="Proxima Nova"/>
                <a:cs typeface="Proxima Nova"/>
                <a:sym typeface="Proxima Nova"/>
              </a:defRPr>
            </a:lvl8pPr>
            <a:lvl9pPr lvl="8" rtl="0">
              <a:spcBef>
                <a:spcPts val="2133"/>
              </a:spcBef>
              <a:spcAft>
                <a:spcPts val="2133"/>
              </a:spcAft>
              <a:buNone/>
              <a:defRPr sz="4000">
                <a:latin typeface="Proxima Nova"/>
                <a:ea typeface="Proxima Nova"/>
                <a:cs typeface="Proxima Nova"/>
                <a:sym typeface="Proxima Nova"/>
              </a:defRPr>
            </a:lvl9pPr>
          </a:lstStyle>
          <a:p>
            <a:endParaRPr/>
          </a:p>
        </p:txBody>
      </p:sp>
      <p:sp>
        <p:nvSpPr>
          <p:cNvPr id="512" name="Google Shape;512;p118"/>
          <p:cNvSpPr txBox="1">
            <a:spLocks noGrp="1"/>
          </p:cNvSpPr>
          <p:nvPr>
            <p:ph type="subTitle" idx="2"/>
          </p:nvPr>
        </p:nvSpPr>
        <p:spPr>
          <a:xfrm>
            <a:off x="4489500" y="6304097"/>
            <a:ext cx="6312000" cy="471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333" b="1">
                <a:solidFill>
                  <a:srgbClr val="FFFFFF"/>
                </a:solidFill>
                <a:highlight>
                  <a:srgbClr val="CF1B41"/>
                </a:highlight>
              </a:defRPr>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513" name="Google Shape;513;p118"/>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514" name="Google Shape;514;p118"/>
          <p:cNvSpPr txBox="1">
            <a:spLocks noGrp="1"/>
          </p:cNvSpPr>
          <p:nvPr>
            <p:ph type="sldNum" idx="3"/>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515702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5"/>
        <p:cNvGrpSpPr/>
        <p:nvPr/>
      </p:nvGrpSpPr>
      <p:grpSpPr>
        <a:xfrm>
          <a:off x="0" y="0"/>
          <a:ext cx="0" cy="0"/>
          <a:chOff x="0" y="0"/>
          <a:chExt cx="0" cy="0"/>
        </a:xfrm>
      </p:grpSpPr>
      <p:sp>
        <p:nvSpPr>
          <p:cNvPr id="516" name="Google Shape;516;p11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Proxima Nova"/>
              <a:ea typeface="Proxima Nova"/>
              <a:cs typeface="Proxima Nova"/>
              <a:sym typeface="Proxima Nova"/>
            </a:endParaRPr>
          </a:p>
        </p:txBody>
      </p:sp>
      <p:sp>
        <p:nvSpPr>
          <p:cNvPr id="517" name="Google Shape;517;p11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Font typeface="Proxima Nova"/>
              <a:buNone/>
              <a:defRPr sz="5600">
                <a:latin typeface="Proxima Nova"/>
                <a:ea typeface="Proxima Nova"/>
                <a:cs typeface="Proxima Nova"/>
                <a:sym typeface="Proxima Nova"/>
              </a:defRPr>
            </a:lvl1pPr>
            <a:lvl2pPr lvl="1" algn="ctr" rtl="0">
              <a:spcBef>
                <a:spcPts val="0"/>
              </a:spcBef>
              <a:spcAft>
                <a:spcPts val="0"/>
              </a:spcAft>
              <a:buSzPts val="4200"/>
              <a:buFont typeface="Proxima Nova"/>
              <a:buNone/>
              <a:defRPr sz="5600">
                <a:latin typeface="Proxima Nova"/>
                <a:ea typeface="Proxima Nova"/>
                <a:cs typeface="Proxima Nova"/>
                <a:sym typeface="Proxima Nova"/>
              </a:defRPr>
            </a:lvl2pPr>
            <a:lvl3pPr lvl="2" algn="ctr" rtl="0">
              <a:spcBef>
                <a:spcPts val="0"/>
              </a:spcBef>
              <a:spcAft>
                <a:spcPts val="0"/>
              </a:spcAft>
              <a:buSzPts val="4200"/>
              <a:buFont typeface="Proxima Nova"/>
              <a:buNone/>
              <a:defRPr sz="5600">
                <a:latin typeface="Proxima Nova"/>
                <a:ea typeface="Proxima Nova"/>
                <a:cs typeface="Proxima Nova"/>
                <a:sym typeface="Proxima Nova"/>
              </a:defRPr>
            </a:lvl3pPr>
            <a:lvl4pPr lvl="3" algn="ctr" rtl="0">
              <a:spcBef>
                <a:spcPts val="0"/>
              </a:spcBef>
              <a:spcAft>
                <a:spcPts val="0"/>
              </a:spcAft>
              <a:buSzPts val="4200"/>
              <a:buFont typeface="Proxima Nova"/>
              <a:buNone/>
              <a:defRPr sz="5600">
                <a:latin typeface="Proxima Nova"/>
                <a:ea typeface="Proxima Nova"/>
                <a:cs typeface="Proxima Nova"/>
                <a:sym typeface="Proxima Nova"/>
              </a:defRPr>
            </a:lvl4pPr>
            <a:lvl5pPr lvl="4" algn="ctr" rtl="0">
              <a:spcBef>
                <a:spcPts val="0"/>
              </a:spcBef>
              <a:spcAft>
                <a:spcPts val="0"/>
              </a:spcAft>
              <a:buSzPts val="4200"/>
              <a:buFont typeface="Proxima Nova"/>
              <a:buNone/>
              <a:defRPr sz="5600">
                <a:latin typeface="Proxima Nova"/>
                <a:ea typeface="Proxima Nova"/>
                <a:cs typeface="Proxima Nova"/>
                <a:sym typeface="Proxima Nova"/>
              </a:defRPr>
            </a:lvl5pPr>
            <a:lvl6pPr lvl="5" algn="ctr" rtl="0">
              <a:spcBef>
                <a:spcPts val="0"/>
              </a:spcBef>
              <a:spcAft>
                <a:spcPts val="0"/>
              </a:spcAft>
              <a:buSzPts val="4200"/>
              <a:buFont typeface="Proxima Nova"/>
              <a:buNone/>
              <a:defRPr sz="5600">
                <a:latin typeface="Proxima Nova"/>
                <a:ea typeface="Proxima Nova"/>
                <a:cs typeface="Proxima Nova"/>
                <a:sym typeface="Proxima Nova"/>
              </a:defRPr>
            </a:lvl6pPr>
            <a:lvl7pPr lvl="6" algn="ctr" rtl="0">
              <a:spcBef>
                <a:spcPts val="0"/>
              </a:spcBef>
              <a:spcAft>
                <a:spcPts val="0"/>
              </a:spcAft>
              <a:buSzPts val="4200"/>
              <a:buFont typeface="Proxima Nova"/>
              <a:buNone/>
              <a:defRPr sz="5600">
                <a:latin typeface="Proxima Nova"/>
                <a:ea typeface="Proxima Nova"/>
                <a:cs typeface="Proxima Nova"/>
                <a:sym typeface="Proxima Nova"/>
              </a:defRPr>
            </a:lvl7pPr>
            <a:lvl8pPr lvl="7" algn="ctr" rtl="0">
              <a:spcBef>
                <a:spcPts val="0"/>
              </a:spcBef>
              <a:spcAft>
                <a:spcPts val="0"/>
              </a:spcAft>
              <a:buSzPts val="4200"/>
              <a:buFont typeface="Proxima Nova"/>
              <a:buNone/>
              <a:defRPr sz="5600">
                <a:latin typeface="Proxima Nova"/>
                <a:ea typeface="Proxima Nova"/>
                <a:cs typeface="Proxima Nova"/>
                <a:sym typeface="Proxima Nova"/>
              </a:defRPr>
            </a:lvl8pPr>
            <a:lvl9pPr lvl="8" algn="ctr" rtl="0">
              <a:spcBef>
                <a:spcPts val="0"/>
              </a:spcBef>
              <a:spcAft>
                <a:spcPts val="0"/>
              </a:spcAft>
              <a:buSzPts val="4200"/>
              <a:buFont typeface="Proxima Nova"/>
              <a:buNone/>
              <a:defRPr sz="5600">
                <a:latin typeface="Proxima Nova"/>
                <a:ea typeface="Proxima Nova"/>
                <a:cs typeface="Proxima Nova"/>
                <a:sym typeface="Proxima Nova"/>
              </a:defRPr>
            </a:lvl9pPr>
          </a:lstStyle>
          <a:p>
            <a:endParaRPr/>
          </a:p>
        </p:txBody>
      </p:sp>
      <p:sp>
        <p:nvSpPr>
          <p:cNvPr id="518" name="Google Shape;518;p11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Font typeface="Proxima Nova"/>
              <a:buNone/>
              <a:defRPr sz="2800">
                <a:latin typeface="Proxima Nova"/>
                <a:ea typeface="Proxima Nova"/>
                <a:cs typeface="Proxima Nova"/>
                <a:sym typeface="Proxima Nova"/>
              </a:defRPr>
            </a:lvl1pPr>
            <a:lvl2pPr lvl="1" algn="ctr" rtl="0">
              <a:lnSpc>
                <a:spcPct val="100000"/>
              </a:lnSpc>
              <a:spcBef>
                <a:spcPts val="0"/>
              </a:spcBef>
              <a:spcAft>
                <a:spcPts val="0"/>
              </a:spcAft>
              <a:buSzPts val="2100"/>
              <a:buFont typeface="Proxima Nova"/>
              <a:buNone/>
              <a:defRPr sz="2800">
                <a:latin typeface="Proxima Nova"/>
                <a:ea typeface="Proxima Nova"/>
                <a:cs typeface="Proxima Nova"/>
                <a:sym typeface="Proxima Nova"/>
              </a:defRPr>
            </a:lvl2pPr>
            <a:lvl3pPr lvl="2" algn="ctr" rtl="0">
              <a:lnSpc>
                <a:spcPct val="100000"/>
              </a:lnSpc>
              <a:spcBef>
                <a:spcPts val="0"/>
              </a:spcBef>
              <a:spcAft>
                <a:spcPts val="0"/>
              </a:spcAft>
              <a:buSzPts val="2100"/>
              <a:buFont typeface="Proxima Nova"/>
              <a:buNone/>
              <a:defRPr sz="2800">
                <a:latin typeface="Proxima Nova"/>
                <a:ea typeface="Proxima Nova"/>
                <a:cs typeface="Proxima Nova"/>
                <a:sym typeface="Proxima Nova"/>
              </a:defRPr>
            </a:lvl3pPr>
            <a:lvl4pPr lvl="3" algn="ctr" rtl="0">
              <a:lnSpc>
                <a:spcPct val="100000"/>
              </a:lnSpc>
              <a:spcBef>
                <a:spcPts val="0"/>
              </a:spcBef>
              <a:spcAft>
                <a:spcPts val="0"/>
              </a:spcAft>
              <a:buSzPts val="2100"/>
              <a:buFont typeface="Proxima Nova"/>
              <a:buNone/>
              <a:defRPr sz="2800">
                <a:latin typeface="Proxima Nova"/>
                <a:ea typeface="Proxima Nova"/>
                <a:cs typeface="Proxima Nova"/>
                <a:sym typeface="Proxima Nova"/>
              </a:defRPr>
            </a:lvl4pPr>
            <a:lvl5pPr lvl="4" algn="ctr" rtl="0">
              <a:lnSpc>
                <a:spcPct val="100000"/>
              </a:lnSpc>
              <a:spcBef>
                <a:spcPts val="0"/>
              </a:spcBef>
              <a:spcAft>
                <a:spcPts val="0"/>
              </a:spcAft>
              <a:buSzPts val="2100"/>
              <a:buFont typeface="Proxima Nova"/>
              <a:buNone/>
              <a:defRPr sz="2800">
                <a:latin typeface="Proxima Nova"/>
                <a:ea typeface="Proxima Nova"/>
                <a:cs typeface="Proxima Nova"/>
                <a:sym typeface="Proxima Nova"/>
              </a:defRPr>
            </a:lvl5pPr>
            <a:lvl6pPr lvl="5" algn="ctr" rtl="0">
              <a:lnSpc>
                <a:spcPct val="100000"/>
              </a:lnSpc>
              <a:spcBef>
                <a:spcPts val="0"/>
              </a:spcBef>
              <a:spcAft>
                <a:spcPts val="0"/>
              </a:spcAft>
              <a:buSzPts val="2100"/>
              <a:buFont typeface="Proxima Nova"/>
              <a:buNone/>
              <a:defRPr sz="2800">
                <a:latin typeface="Proxima Nova"/>
                <a:ea typeface="Proxima Nova"/>
                <a:cs typeface="Proxima Nova"/>
                <a:sym typeface="Proxima Nova"/>
              </a:defRPr>
            </a:lvl6pPr>
            <a:lvl7pPr lvl="6" algn="ctr" rtl="0">
              <a:lnSpc>
                <a:spcPct val="100000"/>
              </a:lnSpc>
              <a:spcBef>
                <a:spcPts val="0"/>
              </a:spcBef>
              <a:spcAft>
                <a:spcPts val="0"/>
              </a:spcAft>
              <a:buSzPts val="2100"/>
              <a:buFont typeface="Proxima Nova"/>
              <a:buNone/>
              <a:defRPr sz="2800">
                <a:latin typeface="Proxima Nova"/>
                <a:ea typeface="Proxima Nova"/>
                <a:cs typeface="Proxima Nova"/>
                <a:sym typeface="Proxima Nova"/>
              </a:defRPr>
            </a:lvl7pPr>
            <a:lvl8pPr lvl="7" algn="ctr" rtl="0">
              <a:lnSpc>
                <a:spcPct val="100000"/>
              </a:lnSpc>
              <a:spcBef>
                <a:spcPts val="0"/>
              </a:spcBef>
              <a:spcAft>
                <a:spcPts val="0"/>
              </a:spcAft>
              <a:buSzPts val="2100"/>
              <a:buFont typeface="Proxima Nova"/>
              <a:buNone/>
              <a:defRPr sz="2800">
                <a:latin typeface="Proxima Nova"/>
                <a:ea typeface="Proxima Nova"/>
                <a:cs typeface="Proxima Nova"/>
                <a:sym typeface="Proxima Nova"/>
              </a:defRPr>
            </a:lvl8pPr>
            <a:lvl9pPr lvl="8" algn="ctr" rtl="0">
              <a:lnSpc>
                <a:spcPct val="100000"/>
              </a:lnSpc>
              <a:spcBef>
                <a:spcPts val="0"/>
              </a:spcBef>
              <a:spcAft>
                <a:spcPts val="0"/>
              </a:spcAft>
              <a:buSzPts val="2100"/>
              <a:buFont typeface="Proxima Nova"/>
              <a:buNone/>
              <a:defRPr sz="2800">
                <a:latin typeface="Proxima Nova"/>
                <a:ea typeface="Proxima Nova"/>
                <a:cs typeface="Proxima Nova"/>
                <a:sym typeface="Proxima Nova"/>
              </a:defRPr>
            </a:lvl9pPr>
          </a:lstStyle>
          <a:p>
            <a:endParaRPr/>
          </a:p>
        </p:txBody>
      </p:sp>
      <p:sp>
        <p:nvSpPr>
          <p:cNvPr id="519" name="Google Shape;519;p11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507987" rtl="0">
              <a:spcBef>
                <a:spcPts val="0"/>
              </a:spcBef>
              <a:spcAft>
                <a:spcPts val="0"/>
              </a:spcAft>
              <a:buSzPts val="2400"/>
              <a:buFont typeface="Proxima Nova"/>
              <a:buChar char="➔"/>
              <a:defRPr>
                <a:latin typeface="Proxima Nova"/>
                <a:ea typeface="Proxima Nova"/>
                <a:cs typeface="Proxima Nova"/>
                <a:sym typeface="Proxima Nova"/>
              </a:defRPr>
            </a:lvl1pPr>
            <a:lvl2pPr marL="1219170" lvl="1" indent="-474121" rtl="0">
              <a:spcBef>
                <a:spcPts val="2133"/>
              </a:spcBef>
              <a:spcAft>
                <a:spcPts val="0"/>
              </a:spcAft>
              <a:buSzPts val="2000"/>
              <a:buFont typeface="Proxima Nova"/>
              <a:buChar char="◆"/>
              <a:defRPr>
                <a:latin typeface="Proxima Nova"/>
                <a:ea typeface="Proxima Nova"/>
                <a:cs typeface="Proxima Nova"/>
                <a:sym typeface="Proxima Nova"/>
              </a:defRPr>
            </a:lvl2pPr>
            <a:lvl3pPr marL="1828754" lvl="2" indent="-457189" rtl="0">
              <a:spcBef>
                <a:spcPts val="2133"/>
              </a:spcBef>
              <a:spcAft>
                <a:spcPts val="0"/>
              </a:spcAft>
              <a:buSzPts val="1800"/>
              <a:buFont typeface="Proxima Nova"/>
              <a:buChar char="●"/>
              <a:defRPr>
                <a:latin typeface="Proxima Nova"/>
                <a:ea typeface="Proxima Nova"/>
                <a:cs typeface="Proxima Nova"/>
                <a:sym typeface="Proxima Nova"/>
              </a:defRPr>
            </a:lvl3pPr>
            <a:lvl4pPr marL="2438339" lvl="3" indent="-457189" rtl="0">
              <a:spcBef>
                <a:spcPts val="2133"/>
              </a:spcBef>
              <a:spcAft>
                <a:spcPts val="0"/>
              </a:spcAft>
              <a:buSzPts val="1800"/>
              <a:buFont typeface="Proxima Nova"/>
              <a:buChar char="○"/>
              <a:defRPr>
                <a:latin typeface="Proxima Nova"/>
                <a:ea typeface="Proxima Nova"/>
                <a:cs typeface="Proxima Nova"/>
                <a:sym typeface="Proxima Nova"/>
              </a:defRPr>
            </a:lvl4pPr>
            <a:lvl5pPr marL="3047924" lvl="4" indent="-457189" rtl="0">
              <a:spcBef>
                <a:spcPts val="2133"/>
              </a:spcBef>
              <a:spcAft>
                <a:spcPts val="0"/>
              </a:spcAft>
              <a:buSzPts val="1800"/>
              <a:buFont typeface="Proxima Nova"/>
              <a:buChar char="◆"/>
              <a:defRPr>
                <a:latin typeface="Proxima Nova"/>
                <a:ea typeface="Proxima Nova"/>
                <a:cs typeface="Proxima Nova"/>
                <a:sym typeface="Proxima Nova"/>
              </a:defRPr>
            </a:lvl5pPr>
            <a:lvl6pPr marL="3657509" lvl="5" indent="-457189" rtl="0">
              <a:spcBef>
                <a:spcPts val="2133"/>
              </a:spcBef>
              <a:spcAft>
                <a:spcPts val="0"/>
              </a:spcAft>
              <a:buSzPts val="1800"/>
              <a:buFont typeface="Proxima Nova"/>
              <a:buChar char="●"/>
              <a:defRPr>
                <a:latin typeface="Proxima Nova"/>
                <a:ea typeface="Proxima Nova"/>
                <a:cs typeface="Proxima Nova"/>
                <a:sym typeface="Proxima Nova"/>
              </a:defRPr>
            </a:lvl6pPr>
            <a:lvl7pPr marL="4267093" lvl="6" indent="-457189" rtl="0">
              <a:spcBef>
                <a:spcPts val="2133"/>
              </a:spcBef>
              <a:spcAft>
                <a:spcPts val="0"/>
              </a:spcAft>
              <a:buSzPts val="1800"/>
              <a:buFont typeface="Proxima Nova"/>
              <a:buChar char="○"/>
              <a:defRPr>
                <a:latin typeface="Proxima Nova"/>
                <a:ea typeface="Proxima Nova"/>
                <a:cs typeface="Proxima Nova"/>
                <a:sym typeface="Proxima Nova"/>
              </a:defRPr>
            </a:lvl7pPr>
            <a:lvl8pPr marL="4876678" lvl="7" indent="-457189" rtl="0">
              <a:spcBef>
                <a:spcPts val="2133"/>
              </a:spcBef>
              <a:spcAft>
                <a:spcPts val="0"/>
              </a:spcAft>
              <a:buSzPts val="1800"/>
              <a:buFont typeface="Proxima Nova"/>
              <a:buChar char="◆"/>
              <a:defRPr>
                <a:latin typeface="Proxima Nova"/>
                <a:ea typeface="Proxima Nova"/>
                <a:cs typeface="Proxima Nova"/>
                <a:sym typeface="Proxima Nova"/>
              </a:defRPr>
            </a:lvl8pPr>
            <a:lvl9pPr marL="5486263" lvl="8" indent="-457189" rtl="0">
              <a:spcBef>
                <a:spcPts val="2133"/>
              </a:spcBef>
              <a:spcAft>
                <a:spcPts val="2133"/>
              </a:spcAft>
              <a:buSzPts val="1800"/>
              <a:buFont typeface="Proxima Nova"/>
              <a:buChar char="●"/>
              <a:defRPr>
                <a:latin typeface="Proxima Nova"/>
                <a:ea typeface="Proxima Nova"/>
                <a:cs typeface="Proxima Nova"/>
                <a:sym typeface="Proxima Nova"/>
              </a:defRPr>
            </a:lvl9pPr>
          </a:lstStyle>
          <a:p>
            <a:endParaRPr/>
          </a:p>
        </p:txBody>
      </p:sp>
      <p:pic>
        <p:nvPicPr>
          <p:cNvPr id="520" name="Google Shape;520;p119" descr="CfA_logo_lg.png"/>
          <p:cNvPicPr preferRelativeResize="0"/>
          <p:nvPr/>
        </p:nvPicPr>
        <p:blipFill>
          <a:blip r:embed="rId2">
            <a:alphaModFix/>
          </a:blip>
          <a:stretch>
            <a:fillRect/>
          </a:stretch>
        </p:blipFill>
        <p:spPr>
          <a:xfrm>
            <a:off x="10885601" y="6218933"/>
            <a:ext cx="1057735" cy="424499"/>
          </a:xfrm>
          <a:prstGeom prst="rect">
            <a:avLst/>
          </a:prstGeom>
          <a:noFill/>
          <a:ln>
            <a:noFill/>
          </a:ln>
        </p:spPr>
      </p:pic>
      <p:sp>
        <p:nvSpPr>
          <p:cNvPr id="521" name="Google Shape;521;p119"/>
          <p:cNvSpPr txBox="1">
            <a:spLocks noGrp="1"/>
          </p:cNvSpPr>
          <p:nvPr>
            <p:ph type="subTitle" idx="3"/>
          </p:nvPr>
        </p:nvSpPr>
        <p:spPr>
          <a:xfrm>
            <a:off x="4489500" y="6304097"/>
            <a:ext cx="6312000" cy="471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333" b="1">
                <a:solidFill>
                  <a:srgbClr val="FFFFFF"/>
                </a:solidFill>
                <a:highlight>
                  <a:srgbClr val="CF1B41"/>
                </a:highlight>
              </a:defRPr>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522" name="Google Shape;522;p119"/>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523" name="Google Shape;523;p119"/>
          <p:cNvSpPr txBox="1">
            <a:spLocks noGrp="1"/>
          </p:cNvSpPr>
          <p:nvPr>
            <p:ph type="sldNum" idx="4"/>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839916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24"/>
        <p:cNvGrpSpPr/>
        <p:nvPr/>
      </p:nvGrpSpPr>
      <p:grpSpPr>
        <a:xfrm>
          <a:off x="0" y="0"/>
          <a:ext cx="0" cy="0"/>
          <a:chOff x="0" y="0"/>
          <a:chExt cx="0" cy="0"/>
        </a:xfrm>
      </p:grpSpPr>
      <p:sp>
        <p:nvSpPr>
          <p:cNvPr id="525" name="Google Shape;525;p12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rtl="0">
              <a:lnSpc>
                <a:spcPct val="100000"/>
              </a:lnSpc>
              <a:spcBef>
                <a:spcPts val="0"/>
              </a:spcBef>
              <a:spcAft>
                <a:spcPts val="0"/>
              </a:spcAft>
              <a:buSzPts val="2400"/>
              <a:buFont typeface="Proxima Nova"/>
              <a:buNone/>
              <a:defRPr>
                <a:latin typeface="Proxima Nova"/>
                <a:ea typeface="Proxima Nova"/>
                <a:cs typeface="Proxima Nova"/>
                <a:sym typeface="Proxima Nova"/>
              </a:defRPr>
            </a:lvl1pPr>
          </a:lstStyle>
          <a:p>
            <a:endParaRPr/>
          </a:p>
        </p:txBody>
      </p:sp>
      <p:pic>
        <p:nvPicPr>
          <p:cNvPr id="526" name="Google Shape;526;p120" descr="CfA_logo_lg.png"/>
          <p:cNvPicPr preferRelativeResize="0"/>
          <p:nvPr/>
        </p:nvPicPr>
        <p:blipFill>
          <a:blip r:embed="rId2">
            <a:alphaModFix/>
          </a:blip>
          <a:stretch>
            <a:fillRect/>
          </a:stretch>
        </p:blipFill>
        <p:spPr>
          <a:xfrm>
            <a:off x="10885601" y="6218933"/>
            <a:ext cx="1057735" cy="424499"/>
          </a:xfrm>
          <a:prstGeom prst="rect">
            <a:avLst/>
          </a:prstGeom>
          <a:noFill/>
          <a:ln>
            <a:noFill/>
          </a:ln>
        </p:spPr>
      </p:pic>
      <p:sp>
        <p:nvSpPr>
          <p:cNvPr id="527" name="Google Shape;527;p120"/>
          <p:cNvSpPr txBox="1">
            <a:spLocks noGrp="1"/>
          </p:cNvSpPr>
          <p:nvPr>
            <p:ph type="subTitle" idx="2"/>
          </p:nvPr>
        </p:nvSpPr>
        <p:spPr>
          <a:xfrm>
            <a:off x="4489500" y="6304097"/>
            <a:ext cx="6312000" cy="471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333" b="1">
                <a:solidFill>
                  <a:srgbClr val="FFFFFF"/>
                </a:solidFill>
                <a:highlight>
                  <a:srgbClr val="CF1B41"/>
                </a:highlight>
              </a:defRPr>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528" name="Google Shape;528;p120"/>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227259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9"/>
        <p:cNvGrpSpPr/>
        <p:nvPr/>
      </p:nvGrpSpPr>
      <p:grpSpPr>
        <a:xfrm>
          <a:off x="0" y="0"/>
          <a:ext cx="0" cy="0"/>
          <a:chOff x="0" y="0"/>
          <a:chExt cx="0" cy="0"/>
        </a:xfrm>
      </p:grpSpPr>
      <p:sp>
        <p:nvSpPr>
          <p:cNvPr id="530" name="Google Shape;530;p12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Font typeface="Proxima Nova"/>
              <a:buNone/>
              <a:defRPr sz="16000">
                <a:latin typeface="Proxima Nova"/>
                <a:ea typeface="Proxima Nova"/>
                <a:cs typeface="Proxima Nova"/>
                <a:sym typeface="Proxima Nova"/>
              </a:defRPr>
            </a:lvl1pPr>
            <a:lvl2pPr lvl="1" algn="ctr" rtl="0">
              <a:spcBef>
                <a:spcPts val="0"/>
              </a:spcBef>
              <a:spcAft>
                <a:spcPts val="0"/>
              </a:spcAft>
              <a:buSzPts val="12000"/>
              <a:buFont typeface="Proxima Nova"/>
              <a:buNone/>
              <a:defRPr sz="16000">
                <a:latin typeface="Proxima Nova"/>
                <a:ea typeface="Proxima Nova"/>
                <a:cs typeface="Proxima Nova"/>
                <a:sym typeface="Proxima Nova"/>
              </a:defRPr>
            </a:lvl2pPr>
            <a:lvl3pPr lvl="2" algn="ctr" rtl="0">
              <a:spcBef>
                <a:spcPts val="0"/>
              </a:spcBef>
              <a:spcAft>
                <a:spcPts val="0"/>
              </a:spcAft>
              <a:buSzPts val="12000"/>
              <a:buFont typeface="Proxima Nova"/>
              <a:buNone/>
              <a:defRPr sz="16000">
                <a:latin typeface="Proxima Nova"/>
                <a:ea typeface="Proxima Nova"/>
                <a:cs typeface="Proxima Nova"/>
                <a:sym typeface="Proxima Nova"/>
              </a:defRPr>
            </a:lvl3pPr>
            <a:lvl4pPr lvl="3" algn="ctr" rtl="0">
              <a:spcBef>
                <a:spcPts val="0"/>
              </a:spcBef>
              <a:spcAft>
                <a:spcPts val="0"/>
              </a:spcAft>
              <a:buSzPts val="12000"/>
              <a:buFont typeface="Proxima Nova"/>
              <a:buNone/>
              <a:defRPr sz="16000">
                <a:latin typeface="Proxima Nova"/>
                <a:ea typeface="Proxima Nova"/>
                <a:cs typeface="Proxima Nova"/>
                <a:sym typeface="Proxima Nova"/>
              </a:defRPr>
            </a:lvl4pPr>
            <a:lvl5pPr lvl="4" algn="ctr" rtl="0">
              <a:spcBef>
                <a:spcPts val="0"/>
              </a:spcBef>
              <a:spcAft>
                <a:spcPts val="0"/>
              </a:spcAft>
              <a:buSzPts val="12000"/>
              <a:buFont typeface="Proxima Nova"/>
              <a:buNone/>
              <a:defRPr sz="16000">
                <a:latin typeface="Proxima Nova"/>
                <a:ea typeface="Proxima Nova"/>
                <a:cs typeface="Proxima Nova"/>
                <a:sym typeface="Proxima Nova"/>
              </a:defRPr>
            </a:lvl5pPr>
            <a:lvl6pPr lvl="5" algn="ctr" rtl="0">
              <a:spcBef>
                <a:spcPts val="0"/>
              </a:spcBef>
              <a:spcAft>
                <a:spcPts val="0"/>
              </a:spcAft>
              <a:buSzPts val="12000"/>
              <a:buFont typeface="Proxima Nova"/>
              <a:buNone/>
              <a:defRPr sz="16000">
                <a:latin typeface="Proxima Nova"/>
                <a:ea typeface="Proxima Nova"/>
                <a:cs typeface="Proxima Nova"/>
                <a:sym typeface="Proxima Nova"/>
              </a:defRPr>
            </a:lvl6pPr>
            <a:lvl7pPr lvl="6" algn="ctr" rtl="0">
              <a:spcBef>
                <a:spcPts val="0"/>
              </a:spcBef>
              <a:spcAft>
                <a:spcPts val="0"/>
              </a:spcAft>
              <a:buSzPts val="12000"/>
              <a:buFont typeface="Proxima Nova"/>
              <a:buNone/>
              <a:defRPr sz="16000">
                <a:latin typeface="Proxima Nova"/>
                <a:ea typeface="Proxima Nova"/>
                <a:cs typeface="Proxima Nova"/>
                <a:sym typeface="Proxima Nova"/>
              </a:defRPr>
            </a:lvl7pPr>
            <a:lvl8pPr lvl="7" algn="ctr" rtl="0">
              <a:spcBef>
                <a:spcPts val="0"/>
              </a:spcBef>
              <a:spcAft>
                <a:spcPts val="0"/>
              </a:spcAft>
              <a:buSzPts val="12000"/>
              <a:buFont typeface="Proxima Nova"/>
              <a:buNone/>
              <a:defRPr sz="16000">
                <a:latin typeface="Proxima Nova"/>
                <a:ea typeface="Proxima Nova"/>
                <a:cs typeface="Proxima Nova"/>
                <a:sym typeface="Proxima Nova"/>
              </a:defRPr>
            </a:lvl8pPr>
            <a:lvl9pPr lvl="8" algn="ctr" rtl="0">
              <a:spcBef>
                <a:spcPts val="0"/>
              </a:spcBef>
              <a:spcAft>
                <a:spcPts val="0"/>
              </a:spcAft>
              <a:buSzPts val="12000"/>
              <a:buFont typeface="Proxima Nova"/>
              <a:buNone/>
              <a:defRPr sz="16000">
                <a:latin typeface="Proxima Nova"/>
                <a:ea typeface="Proxima Nova"/>
                <a:cs typeface="Proxima Nova"/>
                <a:sym typeface="Proxima Nova"/>
              </a:defRPr>
            </a:lvl9pPr>
          </a:lstStyle>
          <a:p>
            <a:r>
              <a:t>xx%</a:t>
            </a:r>
          </a:p>
        </p:txBody>
      </p:sp>
      <p:sp>
        <p:nvSpPr>
          <p:cNvPr id="531" name="Google Shape;531;p12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507987" algn="ctr" rtl="0">
              <a:spcBef>
                <a:spcPts val="0"/>
              </a:spcBef>
              <a:spcAft>
                <a:spcPts val="0"/>
              </a:spcAft>
              <a:buSzPts val="2400"/>
              <a:buFont typeface="Proxima Nova"/>
              <a:buChar char="➔"/>
              <a:defRPr>
                <a:latin typeface="Proxima Nova"/>
                <a:ea typeface="Proxima Nova"/>
                <a:cs typeface="Proxima Nova"/>
                <a:sym typeface="Proxima Nova"/>
              </a:defRPr>
            </a:lvl1pPr>
            <a:lvl2pPr marL="1219170" lvl="1" indent="-474121" algn="ctr" rtl="0">
              <a:spcBef>
                <a:spcPts val="2133"/>
              </a:spcBef>
              <a:spcAft>
                <a:spcPts val="0"/>
              </a:spcAft>
              <a:buSzPts val="2000"/>
              <a:buFont typeface="Proxima Nova"/>
              <a:buChar char="◆"/>
              <a:defRPr>
                <a:latin typeface="Proxima Nova"/>
                <a:ea typeface="Proxima Nova"/>
                <a:cs typeface="Proxima Nova"/>
                <a:sym typeface="Proxima Nova"/>
              </a:defRPr>
            </a:lvl2pPr>
            <a:lvl3pPr marL="1828754" lvl="2" indent="-457189" algn="ctr" rtl="0">
              <a:spcBef>
                <a:spcPts val="2133"/>
              </a:spcBef>
              <a:spcAft>
                <a:spcPts val="0"/>
              </a:spcAft>
              <a:buSzPts val="1800"/>
              <a:buFont typeface="Proxima Nova"/>
              <a:buChar char="●"/>
              <a:defRPr>
                <a:latin typeface="Proxima Nova"/>
                <a:ea typeface="Proxima Nova"/>
                <a:cs typeface="Proxima Nova"/>
                <a:sym typeface="Proxima Nova"/>
              </a:defRPr>
            </a:lvl3pPr>
            <a:lvl4pPr marL="2438339" lvl="3" indent="-457189" algn="ctr" rtl="0">
              <a:spcBef>
                <a:spcPts val="2133"/>
              </a:spcBef>
              <a:spcAft>
                <a:spcPts val="0"/>
              </a:spcAft>
              <a:buSzPts val="1800"/>
              <a:buFont typeface="Proxima Nova"/>
              <a:buChar char="○"/>
              <a:defRPr>
                <a:latin typeface="Proxima Nova"/>
                <a:ea typeface="Proxima Nova"/>
                <a:cs typeface="Proxima Nova"/>
                <a:sym typeface="Proxima Nova"/>
              </a:defRPr>
            </a:lvl4pPr>
            <a:lvl5pPr marL="3047924" lvl="4" indent="-457189" algn="ctr" rtl="0">
              <a:spcBef>
                <a:spcPts val="2133"/>
              </a:spcBef>
              <a:spcAft>
                <a:spcPts val="0"/>
              </a:spcAft>
              <a:buSzPts val="1800"/>
              <a:buFont typeface="Proxima Nova"/>
              <a:buChar char="◆"/>
              <a:defRPr>
                <a:latin typeface="Proxima Nova"/>
                <a:ea typeface="Proxima Nova"/>
                <a:cs typeface="Proxima Nova"/>
                <a:sym typeface="Proxima Nova"/>
              </a:defRPr>
            </a:lvl5pPr>
            <a:lvl6pPr marL="3657509" lvl="5" indent="-457189" algn="ctr" rtl="0">
              <a:spcBef>
                <a:spcPts val="2133"/>
              </a:spcBef>
              <a:spcAft>
                <a:spcPts val="0"/>
              </a:spcAft>
              <a:buSzPts val="1800"/>
              <a:buFont typeface="Proxima Nova"/>
              <a:buChar char="●"/>
              <a:defRPr>
                <a:latin typeface="Proxima Nova"/>
                <a:ea typeface="Proxima Nova"/>
                <a:cs typeface="Proxima Nova"/>
                <a:sym typeface="Proxima Nova"/>
              </a:defRPr>
            </a:lvl6pPr>
            <a:lvl7pPr marL="4267093" lvl="6" indent="-457189" algn="ctr" rtl="0">
              <a:spcBef>
                <a:spcPts val="2133"/>
              </a:spcBef>
              <a:spcAft>
                <a:spcPts val="0"/>
              </a:spcAft>
              <a:buSzPts val="1800"/>
              <a:buFont typeface="Proxima Nova"/>
              <a:buChar char="○"/>
              <a:defRPr>
                <a:latin typeface="Proxima Nova"/>
                <a:ea typeface="Proxima Nova"/>
                <a:cs typeface="Proxima Nova"/>
                <a:sym typeface="Proxima Nova"/>
              </a:defRPr>
            </a:lvl7pPr>
            <a:lvl8pPr marL="4876678" lvl="7" indent="-457189" algn="ctr" rtl="0">
              <a:spcBef>
                <a:spcPts val="2133"/>
              </a:spcBef>
              <a:spcAft>
                <a:spcPts val="0"/>
              </a:spcAft>
              <a:buSzPts val="1800"/>
              <a:buFont typeface="Proxima Nova"/>
              <a:buChar char="◆"/>
              <a:defRPr>
                <a:latin typeface="Proxima Nova"/>
                <a:ea typeface="Proxima Nova"/>
                <a:cs typeface="Proxima Nova"/>
                <a:sym typeface="Proxima Nova"/>
              </a:defRPr>
            </a:lvl8pPr>
            <a:lvl9pPr marL="5486263" lvl="8" indent="-457189" algn="ctr" rtl="0">
              <a:spcBef>
                <a:spcPts val="2133"/>
              </a:spcBef>
              <a:spcAft>
                <a:spcPts val="2133"/>
              </a:spcAft>
              <a:buSzPts val="1800"/>
              <a:buFont typeface="Proxima Nova"/>
              <a:buChar char="●"/>
              <a:defRPr>
                <a:latin typeface="Proxima Nova"/>
                <a:ea typeface="Proxima Nova"/>
                <a:cs typeface="Proxima Nova"/>
                <a:sym typeface="Proxima Nova"/>
              </a:defRPr>
            </a:lvl9pPr>
          </a:lstStyle>
          <a:p>
            <a:endParaRPr/>
          </a:p>
        </p:txBody>
      </p:sp>
      <p:pic>
        <p:nvPicPr>
          <p:cNvPr id="532" name="Google Shape;532;p121" descr="CfA_logo_lg.png"/>
          <p:cNvPicPr preferRelativeResize="0"/>
          <p:nvPr/>
        </p:nvPicPr>
        <p:blipFill>
          <a:blip r:embed="rId2">
            <a:alphaModFix/>
          </a:blip>
          <a:stretch>
            <a:fillRect/>
          </a:stretch>
        </p:blipFill>
        <p:spPr>
          <a:xfrm>
            <a:off x="10885601" y="6218933"/>
            <a:ext cx="1057735" cy="424499"/>
          </a:xfrm>
          <a:prstGeom prst="rect">
            <a:avLst/>
          </a:prstGeom>
          <a:noFill/>
          <a:ln>
            <a:noFill/>
          </a:ln>
        </p:spPr>
      </p:pic>
      <p:sp>
        <p:nvSpPr>
          <p:cNvPr id="533" name="Google Shape;533;p121"/>
          <p:cNvSpPr txBox="1">
            <a:spLocks noGrp="1"/>
          </p:cNvSpPr>
          <p:nvPr>
            <p:ph type="subTitle" idx="2"/>
          </p:nvPr>
        </p:nvSpPr>
        <p:spPr>
          <a:xfrm>
            <a:off x="4489500" y="6304097"/>
            <a:ext cx="6312000" cy="471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333" b="1">
                <a:solidFill>
                  <a:srgbClr val="FFFFFF"/>
                </a:solidFill>
                <a:highlight>
                  <a:srgbClr val="CF1B41"/>
                </a:highlight>
              </a:defRPr>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534" name="Google Shape;534;p12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535" name="Google Shape;535;p121"/>
          <p:cNvSpPr txBox="1">
            <a:spLocks noGrp="1"/>
          </p:cNvSpPr>
          <p:nvPr>
            <p:ph type="sldNum" idx="3"/>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588739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6"/>
        <p:cNvGrpSpPr/>
        <p:nvPr/>
      </p:nvGrpSpPr>
      <p:grpSpPr>
        <a:xfrm>
          <a:off x="0" y="0"/>
          <a:ext cx="0" cy="0"/>
          <a:chOff x="0" y="0"/>
          <a:chExt cx="0" cy="0"/>
        </a:xfrm>
      </p:grpSpPr>
      <p:pic>
        <p:nvPicPr>
          <p:cNvPr id="537" name="Google Shape;537;p122" descr="CfA_logo_lg.png"/>
          <p:cNvPicPr preferRelativeResize="0"/>
          <p:nvPr/>
        </p:nvPicPr>
        <p:blipFill>
          <a:blip r:embed="rId2">
            <a:alphaModFix/>
          </a:blip>
          <a:stretch>
            <a:fillRect/>
          </a:stretch>
        </p:blipFill>
        <p:spPr>
          <a:xfrm>
            <a:off x="10885601" y="6218933"/>
            <a:ext cx="1057735" cy="424499"/>
          </a:xfrm>
          <a:prstGeom prst="rect">
            <a:avLst/>
          </a:prstGeom>
          <a:noFill/>
          <a:ln>
            <a:noFill/>
          </a:ln>
        </p:spPr>
      </p:pic>
      <p:sp>
        <p:nvSpPr>
          <p:cNvPr id="538" name="Google Shape;538;p122"/>
          <p:cNvSpPr txBox="1"/>
          <p:nvPr/>
        </p:nvSpPr>
        <p:spPr>
          <a:xfrm>
            <a:off x="7494300" y="6304300"/>
            <a:ext cx="3307200" cy="471200"/>
          </a:xfrm>
          <a:prstGeom prst="rect">
            <a:avLst/>
          </a:prstGeom>
          <a:noFill/>
          <a:ln>
            <a:noFill/>
          </a:ln>
        </p:spPr>
        <p:txBody>
          <a:bodyPr spcFirstLastPara="1" wrap="square" lIns="121900" tIns="121900" rIns="121900" bIns="121900" anchor="b" anchorCtr="0">
            <a:noAutofit/>
          </a:bodyPr>
          <a:lstStyle/>
          <a:p>
            <a:pPr marL="0" lvl="0" indent="0" algn="r" rtl="0">
              <a:spcBef>
                <a:spcPts val="0"/>
              </a:spcBef>
              <a:spcAft>
                <a:spcPts val="0"/>
              </a:spcAft>
              <a:buNone/>
            </a:pPr>
            <a:endParaRPr sz="1333" b="1">
              <a:solidFill>
                <a:srgbClr val="FFFFFF"/>
              </a:solidFill>
              <a:highlight>
                <a:srgbClr val="CF1B41"/>
              </a:highlight>
              <a:latin typeface="Proxima Nova"/>
              <a:ea typeface="Proxima Nova"/>
              <a:cs typeface="Proxima Nova"/>
              <a:sym typeface="Proxima Nova"/>
            </a:endParaRPr>
          </a:p>
        </p:txBody>
      </p:sp>
      <p:sp>
        <p:nvSpPr>
          <p:cNvPr id="539" name="Google Shape;539;p122"/>
          <p:cNvSpPr txBox="1">
            <a:spLocks noGrp="1"/>
          </p:cNvSpPr>
          <p:nvPr>
            <p:ph type="subTitle" idx="1"/>
          </p:nvPr>
        </p:nvSpPr>
        <p:spPr>
          <a:xfrm>
            <a:off x="4489500" y="6304097"/>
            <a:ext cx="6312000" cy="471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333" b="1">
                <a:solidFill>
                  <a:srgbClr val="FFFFFF"/>
                </a:solidFill>
                <a:highlight>
                  <a:srgbClr val="CF1B41"/>
                </a:highlight>
              </a:defRPr>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540" name="Google Shape;540;p12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541" name="Google Shape;541;p122"/>
          <p:cNvSpPr txBox="1">
            <a:spLocks noGrp="1"/>
          </p:cNvSpPr>
          <p:nvPr>
            <p:ph type="sldNum" idx="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018563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42"/>
        <p:cNvGrpSpPr/>
        <p:nvPr/>
      </p:nvGrpSpPr>
      <p:grpSpPr>
        <a:xfrm>
          <a:off x="0" y="0"/>
          <a:ext cx="0" cy="0"/>
          <a:chOff x="0" y="0"/>
          <a:chExt cx="0" cy="0"/>
        </a:xfrm>
      </p:grpSpPr>
      <p:sp>
        <p:nvSpPr>
          <p:cNvPr id="543" name="Google Shape;543;p12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44" name="Google Shape;544;p123"/>
          <p:cNvSpPr txBox="1">
            <a:spLocks noGrp="1"/>
          </p:cNvSpPr>
          <p:nvPr>
            <p:ph type="sldNum" idx="12"/>
          </p:nvPr>
        </p:nvSpPr>
        <p:spPr>
          <a:xfrm>
            <a:off x="12" y="6333135"/>
            <a:ext cx="731600" cy="524800"/>
          </a:xfrm>
          <a:prstGeom prst="rect">
            <a:avLst/>
          </a:prstGeom>
        </p:spPr>
        <p:txBody>
          <a:bodyPr spcFirstLastPara="1" wrap="square" lIns="91425" tIns="91425" rIns="91425" bIns="91425" anchor="t" anchorCtr="0">
            <a:noAutofit/>
          </a:bodyPr>
          <a:lstStyle>
            <a:lvl1pPr lvl="0" rtl="0">
              <a:buNone/>
              <a:defRPr sz="1333">
                <a:solidFill>
                  <a:srgbClr val="434343"/>
                </a:solidFill>
                <a:latin typeface="IBM Plex Sans"/>
                <a:ea typeface="IBM Plex Sans"/>
                <a:cs typeface="IBM Plex Sans"/>
                <a:sym typeface="IBM Plex Sans"/>
              </a:defRPr>
            </a:lvl1pPr>
            <a:lvl2pPr lvl="1" rtl="0">
              <a:buNone/>
              <a:defRPr sz="1333">
                <a:solidFill>
                  <a:srgbClr val="434343"/>
                </a:solidFill>
                <a:latin typeface="IBM Plex Sans"/>
                <a:ea typeface="IBM Plex Sans"/>
                <a:cs typeface="IBM Plex Sans"/>
                <a:sym typeface="IBM Plex Sans"/>
              </a:defRPr>
            </a:lvl2pPr>
            <a:lvl3pPr lvl="2" rtl="0">
              <a:buNone/>
              <a:defRPr sz="1333">
                <a:solidFill>
                  <a:srgbClr val="434343"/>
                </a:solidFill>
                <a:latin typeface="IBM Plex Sans"/>
                <a:ea typeface="IBM Plex Sans"/>
                <a:cs typeface="IBM Plex Sans"/>
                <a:sym typeface="IBM Plex Sans"/>
              </a:defRPr>
            </a:lvl3pPr>
            <a:lvl4pPr lvl="3" rtl="0">
              <a:buNone/>
              <a:defRPr sz="1333">
                <a:solidFill>
                  <a:srgbClr val="434343"/>
                </a:solidFill>
                <a:latin typeface="IBM Plex Sans"/>
                <a:ea typeface="IBM Plex Sans"/>
                <a:cs typeface="IBM Plex Sans"/>
                <a:sym typeface="IBM Plex Sans"/>
              </a:defRPr>
            </a:lvl4pPr>
            <a:lvl5pPr lvl="4" rtl="0">
              <a:buNone/>
              <a:defRPr sz="1333">
                <a:solidFill>
                  <a:srgbClr val="434343"/>
                </a:solidFill>
                <a:latin typeface="IBM Plex Sans"/>
                <a:ea typeface="IBM Plex Sans"/>
                <a:cs typeface="IBM Plex Sans"/>
                <a:sym typeface="IBM Plex Sans"/>
              </a:defRPr>
            </a:lvl5pPr>
            <a:lvl6pPr lvl="5" rtl="0">
              <a:buNone/>
              <a:defRPr sz="1333">
                <a:solidFill>
                  <a:srgbClr val="434343"/>
                </a:solidFill>
                <a:latin typeface="IBM Plex Sans"/>
                <a:ea typeface="IBM Plex Sans"/>
                <a:cs typeface="IBM Plex Sans"/>
                <a:sym typeface="IBM Plex Sans"/>
              </a:defRPr>
            </a:lvl6pPr>
            <a:lvl7pPr lvl="6" rtl="0">
              <a:buNone/>
              <a:defRPr sz="1333">
                <a:solidFill>
                  <a:srgbClr val="434343"/>
                </a:solidFill>
                <a:latin typeface="IBM Plex Sans"/>
                <a:ea typeface="IBM Plex Sans"/>
                <a:cs typeface="IBM Plex Sans"/>
                <a:sym typeface="IBM Plex Sans"/>
              </a:defRPr>
            </a:lvl7pPr>
            <a:lvl8pPr lvl="7" rtl="0">
              <a:buNone/>
              <a:defRPr sz="1333">
                <a:solidFill>
                  <a:srgbClr val="434343"/>
                </a:solidFill>
                <a:latin typeface="IBM Plex Sans"/>
                <a:ea typeface="IBM Plex Sans"/>
                <a:cs typeface="IBM Plex Sans"/>
                <a:sym typeface="IBM Plex Sans"/>
              </a:defRPr>
            </a:lvl8pPr>
            <a:lvl9pPr lvl="8" rtl="0">
              <a:buNone/>
              <a:defRPr sz="1333">
                <a:solidFill>
                  <a:srgbClr val="434343"/>
                </a:solidFill>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89753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34" Type="http://schemas.openxmlformats.org/officeDocument/2006/relationships/theme" Target="../theme/theme3.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slideLayout" Target="../slideLayouts/slideLayout69.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8"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6" Type="http://schemas.openxmlformats.org/officeDocument/2006/relationships/theme" Target="../theme/theme4.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slideLayout" Target="../slideLayouts/slideLayout112.xml"/><Relationship Id="rId39" Type="http://schemas.openxmlformats.org/officeDocument/2006/relationships/slideLayout" Target="../slideLayouts/slideLayout125.xml"/><Relationship Id="rId21" Type="http://schemas.openxmlformats.org/officeDocument/2006/relationships/slideLayout" Target="../slideLayouts/slideLayout107.xml"/><Relationship Id="rId34" Type="http://schemas.openxmlformats.org/officeDocument/2006/relationships/slideLayout" Target="../slideLayouts/slideLayout120.xml"/><Relationship Id="rId42" Type="http://schemas.openxmlformats.org/officeDocument/2006/relationships/slideLayout" Target="../slideLayouts/slideLayout128.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29" Type="http://schemas.openxmlformats.org/officeDocument/2006/relationships/slideLayout" Target="../slideLayouts/slideLayout115.xml"/><Relationship Id="rId41" Type="http://schemas.openxmlformats.org/officeDocument/2006/relationships/slideLayout" Target="../slideLayouts/slideLayout127.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32" Type="http://schemas.openxmlformats.org/officeDocument/2006/relationships/slideLayout" Target="../slideLayouts/slideLayout118.xml"/><Relationship Id="rId37" Type="http://schemas.openxmlformats.org/officeDocument/2006/relationships/slideLayout" Target="../slideLayouts/slideLayout123.xml"/><Relationship Id="rId40" Type="http://schemas.openxmlformats.org/officeDocument/2006/relationships/slideLayout" Target="../slideLayouts/slideLayout126.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slideLayout" Target="../slideLayouts/slideLayout114.xml"/><Relationship Id="rId36" Type="http://schemas.openxmlformats.org/officeDocument/2006/relationships/slideLayout" Target="../slideLayouts/slideLayout122.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31" Type="http://schemas.openxmlformats.org/officeDocument/2006/relationships/slideLayout" Target="../slideLayouts/slideLayout117.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slideLayout" Target="../slideLayouts/slideLayout113.xml"/><Relationship Id="rId30" Type="http://schemas.openxmlformats.org/officeDocument/2006/relationships/slideLayout" Target="../slideLayouts/slideLayout116.xml"/><Relationship Id="rId35" Type="http://schemas.openxmlformats.org/officeDocument/2006/relationships/slideLayout" Target="../slideLayouts/slideLayout121.xml"/><Relationship Id="rId43" Type="http://schemas.openxmlformats.org/officeDocument/2006/relationships/theme" Target="../theme/theme5.xml"/><Relationship Id="rId8" Type="http://schemas.openxmlformats.org/officeDocument/2006/relationships/slideLayout" Target="../slideLayouts/slideLayout94.xml"/><Relationship Id="rId3" Type="http://schemas.openxmlformats.org/officeDocument/2006/relationships/slideLayout" Target="../slideLayouts/slideLayout89.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33" Type="http://schemas.openxmlformats.org/officeDocument/2006/relationships/slideLayout" Target="../slideLayouts/slideLayout119.xml"/><Relationship Id="rId38" Type="http://schemas.openxmlformats.org/officeDocument/2006/relationships/slideLayout" Target="../slideLayouts/slideLayout124.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26" Type="http://schemas.openxmlformats.org/officeDocument/2006/relationships/slideLayout" Target="../slideLayouts/slideLayout154.xml"/><Relationship Id="rId39" Type="http://schemas.openxmlformats.org/officeDocument/2006/relationships/slideLayout" Target="../slideLayouts/slideLayout167.xml"/><Relationship Id="rId21" Type="http://schemas.openxmlformats.org/officeDocument/2006/relationships/slideLayout" Target="../slideLayouts/slideLayout149.xml"/><Relationship Id="rId34" Type="http://schemas.openxmlformats.org/officeDocument/2006/relationships/slideLayout" Target="../slideLayouts/slideLayout162.xml"/><Relationship Id="rId42" Type="http://schemas.openxmlformats.org/officeDocument/2006/relationships/slideLayout" Target="../slideLayouts/slideLayout170.xml"/><Relationship Id="rId7" Type="http://schemas.openxmlformats.org/officeDocument/2006/relationships/slideLayout" Target="../slideLayouts/slideLayout135.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20" Type="http://schemas.openxmlformats.org/officeDocument/2006/relationships/slideLayout" Target="../slideLayouts/slideLayout148.xml"/><Relationship Id="rId29" Type="http://schemas.openxmlformats.org/officeDocument/2006/relationships/slideLayout" Target="../slideLayouts/slideLayout157.xml"/><Relationship Id="rId41" Type="http://schemas.openxmlformats.org/officeDocument/2006/relationships/slideLayout" Target="../slideLayouts/slideLayout169.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24" Type="http://schemas.openxmlformats.org/officeDocument/2006/relationships/slideLayout" Target="../slideLayouts/slideLayout152.xml"/><Relationship Id="rId32" Type="http://schemas.openxmlformats.org/officeDocument/2006/relationships/slideLayout" Target="../slideLayouts/slideLayout160.xml"/><Relationship Id="rId37" Type="http://schemas.openxmlformats.org/officeDocument/2006/relationships/slideLayout" Target="../slideLayouts/slideLayout165.xml"/><Relationship Id="rId40" Type="http://schemas.openxmlformats.org/officeDocument/2006/relationships/slideLayout" Target="../slideLayouts/slideLayout168.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23" Type="http://schemas.openxmlformats.org/officeDocument/2006/relationships/slideLayout" Target="../slideLayouts/slideLayout151.xml"/><Relationship Id="rId28" Type="http://schemas.openxmlformats.org/officeDocument/2006/relationships/slideLayout" Target="../slideLayouts/slideLayout156.xml"/><Relationship Id="rId36" Type="http://schemas.openxmlformats.org/officeDocument/2006/relationships/slideLayout" Target="../slideLayouts/slideLayout164.xml"/><Relationship Id="rId10" Type="http://schemas.openxmlformats.org/officeDocument/2006/relationships/slideLayout" Target="../slideLayouts/slideLayout138.xml"/><Relationship Id="rId19" Type="http://schemas.openxmlformats.org/officeDocument/2006/relationships/slideLayout" Target="../slideLayouts/slideLayout147.xml"/><Relationship Id="rId31" Type="http://schemas.openxmlformats.org/officeDocument/2006/relationships/slideLayout" Target="../slideLayouts/slideLayout159.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 Id="rId22" Type="http://schemas.openxmlformats.org/officeDocument/2006/relationships/slideLayout" Target="../slideLayouts/slideLayout150.xml"/><Relationship Id="rId27" Type="http://schemas.openxmlformats.org/officeDocument/2006/relationships/slideLayout" Target="../slideLayouts/slideLayout155.xml"/><Relationship Id="rId30" Type="http://schemas.openxmlformats.org/officeDocument/2006/relationships/slideLayout" Target="../slideLayouts/slideLayout158.xml"/><Relationship Id="rId35" Type="http://schemas.openxmlformats.org/officeDocument/2006/relationships/slideLayout" Target="../slideLayouts/slideLayout163.xml"/><Relationship Id="rId43" Type="http://schemas.openxmlformats.org/officeDocument/2006/relationships/theme" Target="../theme/theme6.xml"/><Relationship Id="rId8" Type="http://schemas.openxmlformats.org/officeDocument/2006/relationships/slideLayout" Target="../slideLayouts/slideLayout136.xml"/><Relationship Id="rId3" Type="http://schemas.openxmlformats.org/officeDocument/2006/relationships/slideLayout" Target="../slideLayouts/slideLayout131.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5" Type="http://schemas.openxmlformats.org/officeDocument/2006/relationships/slideLayout" Target="../slideLayouts/slideLayout153.xml"/><Relationship Id="rId33" Type="http://schemas.openxmlformats.org/officeDocument/2006/relationships/slideLayout" Target="../slideLayouts/slideLayout161.xml"/><Relationship Id="rId38" Type="http://schemas.openxmlformats.org/officeDocument/2006/relationships/slideLayout" Target="../slideLayouts/slideLayout1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18" Type="http://schemas.openxmlformats.org/officeDocument/2006/relationships/slideLayout" Target="../slideLayouts/slideLayout188.xml"/><Relationship Id="rId26" Type="http://schemas.openxmlformats.org/officeDocument/2006/relationships/slideLayout" Target="../slideLayouts/slideLayout196.xml"/><Relationship Id="rId3" Type="http://schemas.openxmlformats.org/officeDocument/2006/relationships/slideLayout" Target="../slideLayouts/slideLayout173.xml"/><Relationship Id="rId21" Type="http://schemas.openxmlformats.org/officeDocument/2006/relationships/slideLayout" Target="../slideLayouts/slideLayout191.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17" Type="http://schemas.openxmlformats.org/officeDocument/2006/relationships/slideLayout" Target="../slideLayouts/slideLayout187.xml"/><Relationship Id="rId25" Type="http://schemas.openxmlformats.org/officeDocument/2006/relationships/slideLayout" Target="../slideLayouts/slideLayout195.xml"/><Relationship Id="rId2" Type="http://schemas.openxmlformats.org/officeDocument/2006/relationships/slideLayout" Target="../slideLayouts/slideLayout172.xml"/><Relationship Id="rId16" Type="http://schemas.openxmlformats.org/officeDocument/2006/relationships/slideLayout" Target="../slideLayouts/slideLayout186.xml"/><Relationship Id="rId20" Type="http://schemas.openxmlformats.org/officeDocument/2006/relationships/slideLayout" Target="../slideLayouts/slideLayout190.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24" Type="http://schemas.openxmlformats.org/officeDocument/2006/relationships/slideLayout" Target="../slideLayouts/slideLayout194.xml"/><Relationship Id="rId5" Type="http://schemas.openxmlformats.org/officeDocument/2006/relationships/slideLayout" Target="../slideLayouts/slideLayout175.xml"/><Relationship Id="rId15" Type="http://schemas.openxmlformats.org/officeDocument/2006/relationships/slideLayout" Target="../slideLayouts/slideLayout185.xml"/><Relationship Id="rId23" Type="http://schemas.openxmlformats.org/officeDocument/2006/relationships/slideLayout" Target="../slideLayouts/slideLayout193.xml"/><Relationship Id="rId10" Type="http://schemas.openxmlformats.org/officeDocument/2006/relationships/slideLayout" Target="../slideLayouts/slideLayout180.xml"/><Relationship Id="rId19" Type="http://schemas.openxmlformats.org/officeDocument/2006/relationships/slideLayout" Target="../slideLayouts/slideLayout189.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slideLayout" Target="../slideLayouts/slideLayout184.xml"/><Relationship Id="rId22" Type="http://schemas.openxmlformats.org/officeDocument/2006/relationships/slideLayout" Target="../slideLayouts/slideLayout192.xml"/><Relationship Id="rId27"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958661" y="6164169"/>
            <a:ext cx="1395139" cy="493701"/>
          </a:xfrm>
          <a:prstGeom prst="rect">
            <a:avLst/>
          </a:prstGeom>
        </p:spPr>
      </p:pic>
      <p:sp>
        <p:nvSpPr>
          <p:cNvPr id="13" name="Slide Number Placeholder 12"/>
          <p:cNvSpPr>
            <a:spLocks noGrp="1"/>
          </p:cNvSpPr>
          <p:nvPr>
            <p:ph type="sldNum" sz="quarter" idx="4"/>
          </p:nvPr>
        </p:nvSpPr>
        <p:spPr>
          <a:xfrm>
            <a:off x="838200" y="6292745"/>
            <a:ext cx="2743200" cy="365125"/>
          </a:xfrm>
          <a:prstGeom prst="rect">
            <a:avLst/>
          </a:prstGeom>
        </p:spPr>
        <p:txBody>
          <a:bodyPr/>
          <a:lstStyle>
            <a:lvl1pPr algn="l">
              <a:defRPr>
                <a:latin typeface="Arial" panose="020B0604020202020204" pitchFamily="34" charset="0"/>
                <a:cs typeface="Arial" panose="020B0604020202020204" pitchFamily="34" charset="0"/>
              </a:defRPr>
            </a:lvl1pPr>
          </a:lstStyle>
          <a:p>
            <a:fld id="{11667983-CBF9-46CF-B30E-1357F6940FC3}" type="slidenum">
              <a:rPr lang="en-US" smtClean="0"/>
              <a:pPr/>
              <a:t>‹#›</a:t>
            </a:fld>
            <a:endParaRPr lang="en-US"/>
          </a:p>
        </p:txBody>
      </p:sp>
    </p:spTree>
    <p:extLst>
      <p:ext uri="{BB962C8B-B14F-4D97-AF65-F5344CB8AC3E}">
        <p14:creationId xmlns:p14="http://schemas.microsoft.com/office/powerpoint/2010/main" val="908940814"/>
      </p:ext>
    </p:extLst>
  </p:cSld>
  <p:clrMap bg1="lt1" tx1="dk1" bg2="lt2" tx2="dk2" accent1="accent1" accent2="accent2" accent3="accent3" accent4="accent4" accent5="accent5" accent6="accent6" hlink="hlink" folHlink="folHlink"/>
  <p:sldLayoutIdLst>
    <p:sldLayoutId id="2147483672" r:id="rId1"/>
    <p:sldLayoutId id="2147483661" r:id="rId2"/>
    <p:sldLayoutId id="2147483795" r:id="rId3"/>
    <p:sldLayoutId id="2147483662" r:id="rId4"/>
    <p:sldLayoutId id="2147483663" r:id="rId5"/>
    <p:sldLayoutId id="2147483664" r:id="rId6"/>
    <p:sldLayoutId id="2147483654" r:id="rId7"/>
    <p:sldLayoutId id="2147483655" r:id="rId8"/>
    <p:sldLayoutId id="2147483665" r:id="rId9"/>
    <p:sldLayoutId id="2147483666" r:id="rId10"/>
    <p:sldLayoutId id="2147483667" r:id="rId11"/>
    <p:sldLayoutId id="2147483791" r:id="rId12"/>
    <p:sldLayoutId id="2147483792" r:id="rId13"/>
    <p:sldLayoutId id="2147483794" r:id="rId14"/>
  </p:sldLayoutIdLst>
  <p:txStyles>
    <p:titleStyle>
      <a:lvl1pPr algn="l" defTabSz="685765"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171441" indent="-171441" algn="l" defTabSz="685765" rtl="0" eaLnBrk="1" latinLnBrk="0" hangingPunct="1">
        <a:lnSpc>
          <a:spcPct val="90000"/>
        </a:lnSpc>
        <a:spcBef>
          <a:spcPts val="750"/>
        </a:spcBef>
        <a:buFont typeface="Arial" panose="020B0604020202020204" pitchFamily="34" charset="0"/>
        <a:buChar char="•"/>
        <a:defRPr sz="2100" kern="1200">
          <a:solidFill>
            <a:schemeClr val="tx2"/>
          </a:solidFill>
          <a:latin typeface="+mj-lt"/>
          <a:ea typeface="+mn-ea"/>
          <a:cs typeface="+mn-cs"/>
        </a:defRPr>
      </a:lvl1pPr>
      <a:lvl2pPr marL="514324" indent="-171441" algn="l" defTabSz="685765" rtl="0" eaLnBrk="1" latinLnBrk="0" hangingPunct="1">
        <a:lnSpc>
          <a:spcPct val="90000"/>
        </a:lnSpc>
        <a:spcBef>
          <a:spcPts val="375"/>
        </a:spcBef>
        <a:buFont typeface="Arial" panose="020B0604020202020204" pitchFamily="34" charset="0"/>
        <a:buChar char="•"/>
        <a:defRPr sz="1800" kern="1200">
          <a:solidFill>
            <a:schemeClr val="tx2"/>
          </a:solidFill>
          <a:latin typeface="+mj-lt"/>
          <a:ea typeface="+mn-ea"/>
          <a:cs typeface="+mn-cs"/>
        </a:defRPr>
      </a:lvl2pPr>
      <a:lvl3pPr marL="857206" indent="-171441" algn="l" defTabSz="685765" rtl="0" eaLnBrk="1" latinLnBrk="0" hangingPunct="1">
        <a:lnSpc>
          <a:spcPct val="90000"/>
        </a:lnSpc>
        <a:spcBef>
          <a:spcPts val="375"/>
        </a:spcBef>
        <a:buFont typeface="Arial" panose="020B0604020202020204" pitchFamily="34" charset="0"/>
        <a:buChar char="•"/>
        <a:defRPr sz="1500" kern="1200">
          <a:solidFill>
            <a:schemeClr val="tx2"/>
          </a:solidFill>
          <a:latin typeface="+mj-lt"/>
          <a:ea typeface="+mn-ea"/>
          <a:cs typeface="+mn-cs"/>
        </a:defRPr>
      </a:lvl3pPr>
      <a:lvl4pPr marL="1200088" indent="-171441" algn="l" defTabSz="685765" rtl="0" eaLnBrk="1" latinLnBrk="0" hangingPunct="1">
        <a:lnSpc>
          <a:spcPct val="90000"/>
        </a:lnSpc>
        <a:spcBef>
          <a:spcPts val="375"/>
        </a:spcBef>
        <a:buFont typeface="Arial" panose="020B0604020202020204" pitchFamily="34" charset="0"/>
        <a:buChar char="•"/>
        <a:defRPr sz="1350" kern="1200">
          <a:solidFill>
            <a:schemeClr val="tx2"/>
          </a:solidFill>
          <a:latin typeface="+mj-lt"/>
          <a:ea typeface="+mn-ea"/>
          <a:cs typeface="+mn-cs"/>
        </a:defRPr>
      </a:lvl4pPr>
      <a:lvl5pPr marL="1542971" indent="-171441" algn="l" defTabSz="685765" rtl="0" eaLnBrk="1" latinLnBrk="0" hangingPunct="1">
        <a:lnSpc>
          <a:spcPct val="90000"/>
        </a:lnSpc>
        <a:spcBef>
          <a:spcPts val="375"/>
        </a:spcBef>
        <a:buFont typeface="Arial" panose="020B0604020202020204" pitchFamily="34" charset="0"/>
        <a:buChar char="•"/>
        <a:defRPr sz="1350" kern="1200">
          <a:solidFill>
            <a:schemeClr val="tx2"/>
          </a:solidFill>
          <a:latin typeface="+mj-lt"/>
          <a:ea typeface="+mn-ea"/>
          <a:cs typeface="+mn-cs"/>
        </a:defRPr>
      </a:lvl5pPr>
      <a:lvl6pPr marL="1885853" indent="-171441" algn="l" defTabSz="6857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6" indent="-171441" algn="l" defTabSz="6857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18" indent="-171441" algn="l" defTabSz="6857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1" indent="-171441" algn="l" defTabSz="6857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5" rtl="0" eaLnBrk="1" latinLnBrk="0" hangingPunct="1">
        <a:defRPr sz="1350" kern="1200">
          <a:solidFill>
            <a:schemeClr val="tx1"/>
          </a:solidFill>
          <a:latin typeface="+mn-lt"/>
          <a:ea typeface="+mn-ea"/>
          <a:cs typeface="+mn-cs"/>
        </a:defRPr>
      </a:lvl1pPr>
      <a:lvl2pPr marL="342882" algn="l" defTabSz="685765" rtl="0" eaLnBrk="1" latinLnBrk="0" hangingPunct="1">
        <a:defRPr sz="1350" kern="1200">
          <a:solidFill>
            <a:schemeClr val="tx1"/>
          </a:solidFill>
          <a:latin typeface="+mn-lt"/>
          <a:ea typeface="+mn-ea"/>
          <a:cs typeface="+mn-cs"/>
        </a:defRPr>
      </a:lvl2pPr>
      <a:lvl3pPr marL="685765" algn="l" defTabSz="685765" rtl="0" eaLnBrk="1" latinLnBrk="0" hangingPunct="1">
        <a:defRPr sz="1350" kern="1200">
          <a:solidFill>
            <a:schemeClr val="tx1"/>
          </a:solidFill>
          <a:latin typeface="+mn-lt"/>
          <a:ea typeface="+mn-ea"/>
          <a:cs typeface="+mn-cs"/>
        </a:defRPr>
      </a:lvl3pPr>
      <a:lvl4pPr marL="1028647" algn="l" defTabSz="685765" rtl="0" eaLnBrk="1" latinLnBrk="0" hangingPunct="1">
        <a:defRPr sz="1350" kern="1200">
          <a:solidFill>
            <a:schemeClr val="tx1"/>
          </a:solidFill>
          <a:latin typeface="+mn-lt"/>
          <a:ea typeface="+mn-ea"/>
          <a:cs typeface="+mn-cs"/>
        </a:defRPr>
      </a:lvl4pPr>
      <a:lvl5pPr marL="1371530" algn="l" defTabSz="685765" rtl="0" eaLnBrk="1" latinLnBrk="0" hangingPunct="1">
        <a:defRPr sz="1350" kern="1200">
          <a:solidFill>
            <a:schemeClr val="tx1"/>
          </a:solidFill>
          <a:latin typeface="+mn-lt"/>
          <a:ea typeface="+mn-ea"/>
          <a:cs typeface="+mn-cs"/>
        </a:defRPr>
      </a:lvl5pPr>
      <a:lvl6pPr marL="1714412" algn="l" defTabSz="685765" rtl="0" eaLnBrk="1" latinLnBrk="0" hangingPunct="1">
        <a:defRPr sz="1350" kern="1200">
          <a:solidFill>
            <a:schemeClr val="tx1"/>
          </a:solidFill>
          <a:latin typeface="+mn-lt"/>
          <a:ea typeface="+mn-ea"/>
          <a:cs typeface="+mn-cs"/>
        </a:defRPr>
      </a:lvl6pPr>
      <a:lvl7pPr marL="2057295" algn="l" defTabSz="685765" rtl="0" eaLnBrk="1" latinLnBrk="0" hangingPunct="1">
        <a:defRPr sz="1350" kern="1200">
          <a:solidFill>
            <a:schemeClr val="tx1"/>
          </a:solidFill>
          <a:latin typeface="+mn-lt"/>
          <a:ea typeface="+mn-ea"/>
          <a:cs typeface="+mn-cs"/>
        </a:defRPr>
      </a:lvl7pPr>
      <a:lvl8pPr marL="2400177" algn="l" defTabSz="685765" rtl="0" eaLnBrk="1" latinLnBrk="0" hangingPunct="1">
        <a:defRPr sz="1350" kern="1200">
          <a:solidFill>
            <a:schemeClr val="tx1"/>
          </a:solidFill>
          <a:latin typeface="+mn-lt"/>
          <a:ea typeface="+mn-ea"/>
          <a:cs typeface="+mn-cs"/>
        </a:defRPr>
      </a:lvl8pPr>
      <a:lvl9pPr marL="2743060" algn="l" defTabSz="685765"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8"/>
        <p:cNvGrpSpPr/>
        <p:nvPr/>
      </p:nvGrpSpPr>
      <p:grpSpPr>
        <a:xfrm>
          <a:off x="0" y="0"/>
          <a:ext cx="0" cy="0"/>
          <a:chOff x="0" y="0"/>
          <a:chExt cx="0" cy="0"/>
        </a:xfrm>
      </p:grpSpPr>
      <p:sp>
        <p:nvSpPr>
          <p:cNvPr id="649" name="Google Shape;649;p15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IBM Plex Sans"/>
              <a:buNone/>
              <a:defRPr sz="2800" b="1">
                <a:solidFill>
                  <a:schemeClr val="dk1"/>
                </a:solidFill>
                <a:latin typeface="IBM Plex Sans"/>
                <a:ea typeface="IBM Plex Sans"/>
                <a:cs typeface="IBM Plex Sans"/>
                <a:sym typeface="IBM Plex Sans"/>
              </a:defRPr>
            </a:lvl1pPr>
            <a:lvl2pPr lvl="1" rtl="0">
              <a:spcBef>
                <a:spcPts val="0"/>
              </a:spcBef>
              <a:spcAft>
                <a:spcPts val="0"/>
              </a:spcAft>
              <a:buClr>
                <a:schemeClr val="dk1"/>
              </a:buClr>
              <a:buSzPts val="2800"/>
              <a:buFont typeface="IBM Plex Sans"/>
              <a:buNone/>
              <a:defRPr sz="2800">
                <a:solidFill>
                  <a:schemeClr val="dk1"/>
                </a:solidFill>
                <a:latin typeface="IBM Plex Sans"/>
                <a:ea typeface="IBM Plex Sans"/>
                <a:cs typeface="IBM Plex Sans"/>
                <a:sym typeface="IBM Plex Sans"/>
              </a:defRPr>
            </a:lvl2pPr>
            <a:lvl3pPr lvl="2" rtl="0">
              <a:spcBef>
                <a:spcPts val="0"/>
              </a:spcBef>
              <a:spcAft>
                <a:spcPts val="0"/>
              </a:spcAft>
              <a:buClr>
                <a:schemeClr val="dk1"/>
              </a:buClr>
              <a:buSzPts val="2800"/>
              <a:buFont typeface="IBM Plex Sans"/>
              <a:buNone/>
              <a:defRPr sz="2800">
                <a:solidFill>
                  <a:schemeClr val="dk1"/>
                </a:solidFill>
                <a:latin typeface="IBM Plex Sans"/>
                <a:ea typeface="IBM Plex Sans"/>
                <a:cs typeface="IBM Plex Sans"/>
                <a:sym typeface="IBM Plex Sans"/>
              </a:defRPr>
            </a:lvl3pPr>
            <a:lvl4pPr lvl="3" rtl="0">
              <a:spcBef>
                <a:spcPts val="0"/>
              </a:spcBef>
              <a:spcAft>
                <a:spcPts val="0"/>
              </a:spcAft>
              <a:buClr>
                <a:schemeClr val="dk1"/>
              </a:buClr>
              <a:buSzPts val="2800"/>
              <a:buFont typeface="IBM Plex Sans"/>
              <a:buNone/>
              <a:defRPr sz="2800">
                <a:solidFill>
                  <a:schemeClr val="dk1"/>
                </a:solidFill>
                <a:latin typeface="IBM Plex Sans"/>
                <a:ea typeface="IBM Plex Sans"/>
                <a:cs typeface="IBM Plex Sans"/>
                <a:sym typeface="IBM Plex Sans"/>
              </a:defRPr>
            </a:lvl4pPr>
            <a:lvl5pPr lvl="4" rtl="0">
              <a:spcBef>
                <a:spcPts val="0"/>
              </a:spcBef>
              <a:spcAft>
                <a:spcPts val="0"/>
              </a:spcAft>
              <a:buClr>
                <a:schemeClr val="dk1"/>
              </a:buClr>
              <a:buSzPts val="2800"/>
              <a:buFont typeface="IBM Plex Sans"/>
              <a:buNone/>
              <a:defRPr sz="2800">
                <a:solidFill>
                  <a:schemeClr val="dk1"/>
                </a:solidFill>
                <a:latin typeface="IBM Plex Sans"/>
                <a:ea typeface="IBM Plex Sans"/>
                <a:cs typeface="IBM Plex Sans"/>
                <a:sym typeface="IBM Plex Sans"/>
              </a:defRPr>
            </a:lvl5pPr>
            <a:lvl6pPr lvl="5" rtl="0">
              <a:spcBef>
                <a:spcPts val="0"/>
              </a:spcBef>
              <a:spcAft>
                <a:spcPts val="0"/>
              </a:spcAft>
              <a:buClr>
                <a:schemeClr val="dk1"/>
              </a:buClr>
              <a:buSzPts val="2800"/>
              <a:buFont typeface="IBM Plex Sans"/>
              <a:buNone/>
              <a:defRPr sz="2800">
                <a:solidFill>
                  <a:schemeClr val="dk1"/>
                </a:solidFill>
                <a:latin typeface="IBM Plex Sans"/>
                <a:ea typeface="IBM Plex Sans"/>
                <a:cs typeface="IBM Plex Sans"/>
                <a:sym typeface="IBM Plex Sans"/>
              </a:defRPr>
            </a:lvl6pPr>
            <a:lvl7pPr lvl="6" rtl="0">
              <a:spcBef>
                <a:spcPts val="0"/>
              </a:spcBef>
              <a:spcAft>
                <a:spcPts val="0"/>
              </a:spcAft>
              <a:buClr>
                <a:schemeClr val="dk1"/>
              </a:buClr>
              <a:buSzPts val="2800"/>
              <a:buFont typeface="IBM Plex Sans"/>
              <a:buNone/>
              <a:defRPr sz="2800">
                <a:solidFill>
                  <a:schemeClr val="dk1"/>
                </a:solidFill>
                <a:latin typeface="IBM Plex Sans"/>
                <a:ea typeface="IBM Plex Sans"/>
                <a:cs typeface="IBM Plex Sans"/>
                <a:sym typeface="IBM Plex Sans"/>
              </a:defRPr>
            </a:lvl7pPr>
            <a:lvl8pPr lvl="7" rtl="0">
              <a:spcBef>
                <a:spcPts val="0"/>
              </a:spcBef>
              <a:spcAft>
                <a:spcPts val="0"/>
              </a:spcAft>
              <a:buClr>
                <a:schemeClr val="dk1"/>
              </a:buClr>
              <a:buSzPts val="2800"/>
              <a:buFont typeface="IBM Plex Sans"/>
              <a:buNone/>
              <a:defRPr sz="2800">
                <a:solidFill>
                  <a:schemeClr val="dk1"/>
                </a:solidFill>
                <a:latin typeface="IBM Plex Sans"/>
                <a:ea typeface="IBM Plex Sans"/>
                <a:cs typeface="IBM Plex Sans"/>
                <a:sym typeface="IBM Plex Sans"/>
              </a:defRPr>
            </a:lvl8pPr>
            <a:lvl9pPr lvl="8" rtl="0">
              <a:spcBef>
                <a:spcPts val="0"/>
              </a:spcBef>
              <a:spcAft>
                <a:spcPts val="0"/>
              </a:spcAft>
              <a:buClr>
                <a:schemeClr val="dk1"/>
              </a:buClr>
              <a:buSzPts val="2800"/>
              <a:buFont typeface="IBM Plex Sans"/>
              <a:buNone/>
              <a:defRPr sz="2800">
                <a:solidFill>
                  <a:schemeClr val="dk1"/>
                </a:solidFill>
                <a:latin typeface="IBM Plex Sans"/>
                <a:ea typeface="IBM Plex Sans"/>
                <a:cs typeface="IBM Plex Sans"/>
                <a:sym typeface="IBM Plex Sans"/>
              </a:defRPr>
            </a:lvl9pPr>
          </a:lstStyle>
          <a:p>
            <a:endParaRPr/>
          </a:p>
        </p:txBody>
      </p:sp>
      <p:sp>
        <p:nvSpPr>
          <p:cNvPr id="650" name="Google Shape;650;p153"/>
          <p:cNvSpPr txBox="1">
            <a:spLocks noGrp="1"/>
          </p:cNvSpPr>
          <p:nvPr>
            <p:ph type="body" idx="1"/>
          </p:nvPr>
        </p:nvSpPr>
        <p:spPr>
          <a:xfrm>
            <a:off x="415600" y="1536633"/>
            <a:ext cx="11362800" cy="4555200"/>
          </a:xfrm>
          <a:prstGeom prst="rect">
            <a:avLst/>
          </a:prstGeom>
          <a:noFill/>
          <a:ln>
            <a:noFill/>
          </a:ln>
        </p:spPr>
        <p:txBody>
          <a:bodyPr spcFirstLastPara="1" wrap="square" lIns="91425" tIns="91425" rIns="91425" bIns="91425" anchor="t" anchorCtr="0">
            <a:noAutofit/>
          </a:bodyPr>
          <a:lstStyle>
            <a:lvl1pPr marL="457200" lvl="0" indent="-330200" rtl="0">
              <a:lnSpc>
                <a:spcPct val="100000"/>
              </a:lnSpc>
              <a:spcBef>
                <a:spcPts val="0"/>
              </a:spcBef>
              <a:spcAft>
                <a:spcPts val="0"/>
              </a:spcAft>
              <a:buSzPts val="1600"/>
              <a:buFont typeface="IBM Plex Sans"/>
              <a:buChar char="•"/>
              <a:defRPr sz="1600">
                <a:latin typeface="IBM Plex Sans"/>
                <a:ea typeface="IBM Plex Sans"/>
                <a:cs typeface="IBM Plex Sans"/>
                <a:sym typeface="IBM Plex Sans"/>
              </a:defRPr>
            </a:lvl1pPr>
            <a:lvl2pPr marL="914400" lvl="1" indent="-330200" rtl="0">
              <a:lnSpc>
                <a:spcPct val="100000"/>
              </a:lnSpc>
              <a:spcBef>
                <a:spcPts val="1600"/>
              </a:spcBef>
              <a:spcAft>
                <a:spcPts val="0"/>
              </a:spcAft>
              <a:buSzPts val="1600"/>
              <a:buFont typeface="IBM Plex Sans"/>
              <a:buChar char="•"/>
              <a:defRPr sz="1600">
                <a:latin typeface="IBM Plex Sans"/>
                <a:ea typeface="IBM Plex Sans"/>
                <a:cs typeface="IBM Plex Sans"/>
                <a:sym typeface="IBM Plex Sans"/>
              </a:defRPr>
            </a:lvl2pPr>
            <a:lvl3pPr marL="1371600" lvl="2" indent="-330200" rtl="0">
              <a:lnSpc>
                <a:spcPct val="100000"/>
              </a:lnSpc>
              <a:spcBef>
                <a:spcPts val="1600"/>
              </a:spcBef>
              <a:spcAft>
                <a:spcPts val="0"/>
              </a:spcAft>
              <a:buSzPts val="1600"/>
              <a:buFont typeface="IBM Plex Sans"/>
              <a:buChar char="•"/>
              <a:defRPr sz="1600">
                <a:latin typeface="IBM Plex Sans"/>
                <a:ea typeface="IBM Plex Sans"/>
                <a:cs typeface="IBM Plex Sans"/>
                <a:sym typeface="IBM Plex Sans"/>
              </a:defRPr>
            </a:lvl3pPr>
            <a:lvl4pPr marL="1828800" lvl="3" indent="-330200" rtl="0">
              <a:lnSpc>
                <a:spcPct val="100000"/>
              </a:lnSpc>
              <a:spcBef>
                <a:spcPts val="1600"/>
              </a:spcBef>
              <a:spcAft>
                <a:spcPts val="0"/>
              </a:spcAft>
              <a:buSzPts val="1600"/>
              <a:buFont typeface="IBM Plex Sans"/>
              <a:buChar char="•"/>
              <a:defRPr sz="1600">
                <a:latin typeface="IBM Plex Sans"/>
                <a:ea typeface="IBM Plex Sans"/>
                <a:cs typeface="IBM Plex Sans"/>
                <a:sym typeface="IBM Plex Sans"/>
              </a:defRPr>
            </a:lvl4pPr>
            <a:lvl5pPr marL="2286000" lvl="4" indent="-330200" rtl="0">
              <a:lnSpc>
                <a:spcPct val="100000"/>
              </a:lnSpc>
              <a:spcBef>
                <a:spcPts val="1600"/>
              </a:spcBef>
              <a:spcAft>
                <a:spcPts val="0"/>
              </a:spcAft>
              <a:buSzPts val="1600"/>
              <a:buFont typeface="IBM Plex Sans"/>
              <a:buChar char="•"/>
              <a:defRPr sz="1600">
                <a:latin typeface="IBM Plex Sans"/>
                <a:ea typeface="IBM Plex Sans"/>
                <a:cs typeface="IBM Plex Sans"/>
                <a:sym typeface="IBM Plex Sans"/>
              </a:defRPr>
            </a:lvl5pPr>
            <a:lvl6pPr marL="2743200" lvl="5" indent="-330200" rtl="0">
              <a:lnSpc>
                <a:spcPct val="100000"/>
              </a:lnSpc>
              <a:spcBef>
                <a:spcPts val="1600"/>
              </a:spcBef>
              <a:spcAft>
                <a:spcPts val="0"/>
              </a:spcAft>
              <a:buSzPts val="1600"/>
              <a:buFont typeface="IBM Plex Sans"/>
              <a:buChar char="•"/>
              <a:defRPr sz="1600">
                <a:latin typeface="IBM Plex Sans"/>
                <a:ea typeface="IBM Plex Sans"/>
                <a:cs typeface="IBM Plex Sans"/>
                <a:sym typeface="IBM Plex Sans"/>
              </a:defRPr>
            </a:lvl6pPr>
            <a:lvl7pPr marL="3200400" lvl="6" indent="-330200" rtl="0">
              <a:lnSpc>
                <a:spcPct val="100000"/>
              </a:lnSpc>
              <a:spcBef>
                <a:spcPts val="1600"/>
              </a:spcBef>
              <a:spcAft>
                <a:spcPts val="0"/>
              </a:spcAft>
              <a:buSzPts val="1600"/>
              <a:buFont typeface="IBM Plex Sans"/>
              <a:buChar char="•"/>
              <a:defRPr sz="1600">
                <a:latin typeface="IBM Plex Sans"/>
                <a:ea typeface="IBM Plex Sans"/>
                <a:cs typeface="IBM Plex Sans"/>
                <a:sym typeface="IBM Plex Sans"/>
              </a:defRPr>
            </a:lvl7pPr>
            <a:lvl8pPr marL="3657600" lvl="7" indent="-330200" rtl="0">
              <a:lnSpc>
                <a:spcPct val="100000"/>
              </a:lnSpc>
              <a:spcBef>
                <a:spcPts val="1600"/>
              </a:spcBef>
              <a:spcAft>
                <a:spcPts val="0"/>
              </a:spcAft>
              <a:buSzPts val="1600"/>
              <a:buFont typeface="IBM Plex Sans"/>
              <a:buChar char="•"/>
              <a:defRPr sz="1600">
                <a:latin typeface="IBM Plex Sans"/>
                <a:ea typeface="IBM Plex Sans"/>
                <a:cs typeface="IBM Plex Sans"/>
                <a:sym typeface="IBM Plex Sans"/>
              </a:defRPr>
            </a:lvl8pPr>
            <a:lvl9pPr marL="4114800" lvl="8" indent="-330200" rtl="0">
              <a:lnSpc>
                <a:spcPct val="100000"/>
              </a:lnSpc>
              <a:spcBef>
                <a:spcPts val="1600"/>
              </a:spcBef>
              <a:spcAft>
                <a:spcPts val="1600"/>
              </a:spcAft>
              <a:buSzPts val="1600"/>
              <a:buFont typeface="IBM Plex Sans"/>
              <a:buChar char="•"/>
              <a:defRPr sz="1600">
                <a:latin typeface="IBM Plex Sans"/>
                <a:ea typeface="IBM Plex Sans"/>
                <a:cs typeface="IBM Plex Sans"/>
                <a:sym typeface="IBM Plex Sans"/>
              </a:defRPr>
            </a:lvl9pPr>
          </a:lstStyle>
          <a:p>
            <a:endParaRPr/>
          </a:p>
        </p:txBody>
      </p:sp>
      <p:sp>
        <p:nvSpPr>
          <p:cNvPr id="651" name="Google Shape;651;p153"/>
          <p:cNvSpPr txBox="1">
            <a:spLocks noGrp="1"/>
          </p:cNvSpPr>
          <p:nvPr>
            <p:ph type="sldNum" idx="12"/>
          </p:nvPr>
        </p:nvSpPr>
        <p:spPr>
          <a:xfrm>
            <a:off x="12" y="6333135"/>
            <a:ext cx="731600" cy="524800"/>
          </a:xfrm>
          <a:prstGeom prst="rect">
            <a:avLst/>
          </a:prstGeom>
          <a:noFill/>
          <a:ln>
            <a:noFill/>
          </a:ln>
        </p:spPr>
        <p:txBody>
          <a:bodyPr spcFirstLastPara="1" wrap="square" lIns="91425" tIns="91425" rIns="91425" bIns="91425" anchor="t" anchorCtr="0">
            <a:noAutofit/>
          </a:bodyPr>
          <a:lstStyle>
            <a:lvl1pPr lvl="0" algn="r" rtl="0">
              <a:buNone/>
              <a:defRPr sz="1333">
                <a:latin typeface="IBM Plex Sans"/>
                <a:ea typeface="IBM Plex Sans"/>
                <a:cs typeface="IBM Plex Sans"/>
                <a:sym typeface="IBM Plex Sans"/>
              </a:defRPr>
            </a:lvl1pPr>
            <a:lvl2pPr lvl="1" algn="r" rtl="0">
              <a:buNone/>
              <a:defRPr sz="1333">
                <a:latin typeface="IBM Plex Sans"/>
                <a:ea typeface="IBM Plex Sans"/>
                <a:cs typeface="IBM Plex Sans"/>
                <a:sym typeface="IBM Plex Sans"/>
              </a:defRPr>
            </a:lvl2pPr>
            <a:lvl3pPr lvl="2" algn="r" rtl="0">
              <a:buNone/>
              <a:defRPr sz="1333">
                <a:latin typeface="IBM Plex Sans"/>
                <a:ea typeface="IBM Plex Sans"/>
                <a:cs typeface="IBM Plex Sans"/>
                <a:sym typeface="IBM Plex Sans"/>
              </a:defRPr>
            </a:lvl3pPr>
            <a:lvl4pPr lvl="3" algn="r" rtl="0">
              <a:buNone/>
              <a:defRPr sz="1333">
                <a:latin typeface="IBM Plex Sans"/>
                <a:ea typeface="IBM Plex Sans"/>
                <a:cs typeface="IBM Plex Sans"/>
                <a:sym typeface="IBM Plex Sans"/>
              </a:defRPr>
            </a:lvl4pPr>
            <a:lvl5pPr lvl="4" algn="r" rtl="0">
              <a:buNone/>
              <a:defRPr sz="1333">
                <a:latin typeface="IBM Plex Sans"/>
                <a:ea typeface="IBM Plex Sans"/>
                <a:cs typeface="IBM Plex Sans"/>
                <a:sym typeface="IBM Plex Sans"/>
              </a:defRPr>
            </a:lvl5pPr>
            <a:lvl6pPr lvl="5" algn="r" rtl="0">
              <a:buNone/>
              <a:defRPr sz="1333">
                <a:latin typeface="IBM Plex Sans"/>
                <a:ea typeface="IBM Plex Sans"/>
                <a:cs typeface="IBM Plex Sans"/>
                <a:sym typeface="IBM Plex Sans"/>
              </a:defRPr>
            </a:lvl6pPr>
            <a:lvl7pPr lvl="6" algn="r" rtl="0">
              <a:buNone/>
              <a:defRPr sz="1333">
                <a:latin typeface="IBM Plex Sans"/>
                <a:ea typeface="IBM Plex Sans"/>
                <a:cs typeface="IBM Plex Sans"/>
                <a:sym typeface="IBM Plex Sans"/>
              </a:defRPr>
            </a:lvl7pPr>
            <a:lvl8pPr lvl="7" algn="r" rtl="0">
              <a:buNone/>
              <a:defRPr sz="1333">
                <a:latin typeface="IBM Plex Sans"/>
                <a:ea typeface="IBM Plex Sans"/>
                <a:cs typeface="IBM Plex Sans"/>
                <a:sym typeface="IBM Plex Sans"/>
              </a:defRPr>
            </a:lvl8pPr>
            <a:lvl9pPr lvl="8" algn="r" rtl="0">
              <a:buNone/>
              <a:defRPr sz="1333">
                <a:latin typeface="IBM Plex Sans"/>
                <a:ea typeface="IBM Plex Sans"/>
                <a:cs typeface="IBM Plex Sans"/>
                <a:sym typeface="IBM Plex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71152413"/>
      </p:ext>
    </p:extLst>
  </p:cSld>
  <p:clrMap bg1="lt1" tx1="dk1" bg2="dk2" tx2="lt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 id="2147483819" r:id="rId23"/>
    <p:sldLayoutId id="2147483820"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2"/>
        <p:cNvGrpSpPr/>
        <p:nvPr/>
      </p:nvGrpSpPr>
      <p:grpSpPr>
        <a:xfrm>
          <a:off x="0" y="0"/>
          <a:ext cx="0" cy="0"/>
          <a:chOff x="0" y="0"/>
          <a:chExt cx="0" cy="0"/>
        </a:xfrm>
      </p:grpSpPr>
      <p:sp>
        <p:nvSpPr>
          <p:cNvPr id="753" name="Google Shape;753;p17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54" name="Google Shape;754;p178"/>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755" name="Google Shape;755;p17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rtl="0">
              <a:buNone/>
              <a:defRPr sz="1333">
                <a:solidFill>
                  <a:schemeClr val="dk2"/>
                </a:solidFill>
              </a:defRPr>
            </a:lvl1pPr>
            <a:lvl2pPr lvl="1" algn="r" rtl="0">
              <a:buNone/>
              <a:defRPr sz="1333">
                <a:solidFill>
                  <a:schemeClr val="dk2"/>
                </a:solidFill>
              </a:defRPr>
            </a:lvl2pPr>
            <a:lvl3pPr lvl="2" algn="r" rtl="0">
              <a:buNone/>
              <a:defRPr sz="1333">
                <a:solidFill>
                  <a:schemeClr val="dk2"/>
                </a:solidFill>
              </a:defRPr>
            </a:lvl3pPr>
            <a:lvl4pPr lvl="3" algn="r" rtl="0">
              <a:buNone/>
              <a:defRPr sz="1333">
                <a:solidFill>
                  <a:schemeClr val="dk2"/>
                </a:solidFill>
              </a:defRPr>
            </a:lvl4pPr>
            <a:lvl5pPr lvl="4" algn="r" rtl="0">
              <a:buNone/>
              <a:defRPr sz="1333">
                <a:solidFill>
                  <a:schemeClr val="dk2"/>
                </a:solidFill>
              </a:defRPr>
            </a:lvl5pPr>
            <a:lvl6pPr lvl="5" algn="r" rtl="0">
              <a:buNone/>
              <a:defRPr sz="1333">
                <a:solidFill>
                  <a:schemeClr val="dk2"/>
                </a:solidFill>
              </a:defRPr>
            </a:lvl6pPr>
            <a:lvl7pPr lvl="6" algn="r" rtl="0">
              <a:buNone/>
              <a:defRPr sz="1333">
                <a:solidFill>
                  <a:schemeClr val="dk2"/>
                </a:solidFill>
              </a:defRPr>
            </a:lvl7pPr>
            <a:lvl8pPr lvl="7" algn="r" rtl="0">
              <a:buNone/>
              <a:defRPr sz="1333">
                <a:solidFill>
                  <a:schemeClr val="dk2"/>
                </a:solidFill>
              </a:defRPr>
            </a:lvl8pPr>
            <a:lvl9pPr lvl="8" algn="r" rtl="0">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60705952"/>
      </p:ext>
    </p:extLst>
  </p:cSld>
  <p:clrMap bg1="lt1" tx1="dk1" bg2="dk2" tx2="lt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 id="2147483838" r:id="rId17"/>
    <p:sldLayoutId id="2147483839" r:id="rId18"/>
    <p:sldLayoutId id="2147483840" r:id="rId19"/>
    <p:sldLayoutId id="2147483841" r:id="rId20"/>
    <p:sldLayoutId id="2147483842" r:id="rId21"/>
    <p:sldLayoutId id="2147483843" r:id="rId22"/>
    <p:sldLayoutId id="2147483844" r:id="rId23"/>
    <p:sldLayoutId id="2147483845" r:id="rId24"/>
    <p:sldLayoutId id="2147483846" r:id="rId25"/>
    <p:sldLayoutId id="2147483847" r:id="rId26"/>
    <p:sldLayoutId id="2147483848" r:id="rId27"/>
    <p:sldLayoutId id="2147483849" r:id="rId28"/>
    <p:sldLayoutId id="2147483850" r:id="rId29"/>
    <p:sldLayoutId id="2147483851" r:id="rId30"/>
    <p:sldLayoutId id="2147483852" r:id="rId31"/>
    <p:sldLayoutId id="2147483853" r:id="rId32"/>
    <p:sldLayoutId id="2147483854"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8"/>
        <p:cNvGrpSpPr/>
        <p:nvPr/>
      </p:nvGrpSpPr>
      <p:grpSpPr>
        <a:xfrm>
          <a:off x="0" y="0"/>
          <a:ext cx="0" cy="0"/>
          <a:chOff x="0" y="0"/>
          <a:chExt cx="0" cy="0"/>
        </a:xfrm>
      </p:grpSpPr>
      <p:sp>
        <p:nvSpPr>
          <p:cNvPr id="399" name="Google Shape;399;p9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400" name="Google Shape;400;p9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401" name="Google Shape;401;p9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rtl="0">
              <a:buNone/>
              <a:defRPr sz="1333">
                <a:solidFill>
                  <a:schemeClr val="dk2"/>
                </a:solidFill>
              </a:defRPr>
            </a:lvl1pPr>
            <a:lvl2pPr lvl="1" algn="r" rtl="0">
              <a:buNone/>
              <a:defRPr sz="1333">
                <a:solidFill>
                  <a:schemeClr val="dk2"/>
                </a:solidFill>
              </a:defRPr>
            </a:lvl2pPr>
            <a:lvl3pPr lvl="2" algn="r" rtl="0">
              <a:buNone/>
              <a:defRPr sz="1333">
                <a:solidFill>
                  <a:schemeClr val="dk2"/>
                </a:solidFill>
              </a:defRPr>
            </a:lvl3pPr>
            <a:lvl4pPr lvl="3" algn="r" rtl="0">
              <a:buNone/>
              <a:defRPr sz="1333">
                <a:solidFill>
                  <a:schemeClr val="dk2"/>
                </a:solidFill>
              </a:defRPr>
            </a:lvl4pPr>
            <a:lvl5pPr lvl="4" algn="r" rtl="0">
              <a:buNone/>
              <a:defRPr sz="1333">
                <a:solidFill>
                  <a:schemeClr val="dk2"/>
                </a:solidFill>
              </a:defRPr>
            </a:lvl5pPr>
            <a:lvl6pPr lvl="5" algn="r" rtl="0">
              <a:buNone/>
              <a:defRPr sz="1333">
                <a:solidFill>
                  <a:schemeClr val="dk2"/>
                </a:solidFill>
              </a:defRPr>
            </a:lvl6pPr>
            <a:lvl7pPr lvl="6" algn="r" rtl="0">
              <a:buNone/>
              <a:defRPr sz="1333">
                <a:solidFill>
                  <a:schemeClr val="dk2"/>
                </a:solidFill>
              </a:defRPr>
            </a:lvl7pPr>
            <a:lvl8pPr lvl="7" algn="r" rtl="0">
              <a:buNone/>
              <a:defRPr sz="1333">
                <a:solidFill>
                  <a:schemeClr val="dk2"/>
                </a:solidFill>
              </a:defRPr>
            </a:lvl8pPr>
            <a:lvl9pPr lvl="8" algn="r" rtl="0">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50796486"/>
      </p:ext>
    </p:extLst>
  </p:cSld>
  <p:clrMap bg1="lt1" tx1="dk1" bg2="dk2" tx2="lt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 id="2147483870"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0"/>
        <p:cNvGrpSpPr/>
        <p:nvPr/>
      </p:nvGrpSpPr>
      <p:grpSpPr>
        <a:xfrm>
          <a:off x="0" y="0"/>
          <a:ext cx="0" cy="0"/>
          <a:chOff x="0" y="0"/>
          <a:chExt cx="0" cy="0"/>
        </a:xfrm>
      </p:grpSpPr>
      <p:sp>
        <p:nvSpPr>
          <p:cNvPr id="461" name="Google Shape;461;p110"/>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a:endParaRPr/>
          </a:p>
        </p:txBody>
      </p:sp>
      <p:sp>
        <p:nvSpPr>
          <p:cNvPr id="462" name="Google Shape;462;p110"/>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81000" rtl="0">
              <a:lnSpc>
                <a:spcPct val="115000"/>
              </a:lnSpc>
              <a:spcBef>
                <a:spcPts val="0"/>
              </a:spcBef>
              <a:spcAft>
                <a:spcPts val="0"/>
              </a:spcAft>
              <a:buSzPts val="2400"/>
              <a:buFont typeface="Proxima Nova"/>
              <a:buChar char="➔"/>
              <a:defRPr sz="2400">
                <a:latin typeface="Proxima Nova"/>
                <a:ea typeface="Proxima Nova"/>
                <a:cs typeface="Proxima Nova"/>
                <a:sym typeface="Proxima Nova"/>
              </a:defRPr>
            </a:lvl1pPr>
            <a:lvl2pPr marL="914400" lvl="1" indent="-355600" rtl="0">
              <a:lnSpc>
                <a:spcPct val="115000"/>
              </a:lnSpc>
              <a:spcBef>
                <a:spcPts val="1600"/>
              </a:spcBef>
              <a:spcAft>
                <a:spcPts val="0"/>
              </a:spcAft>
              <a:buSzPts val="2000"/>
              <a:buFont typeface="Proxima Nova"/>
              <a:buChar char="◆"/>
              <a:defRPr sz="2000">
                <a:latin typeface="Proxima Nova"/>
                <a:ea typeface="Proxima Nova"/>
                <a:cs typeface="Proxima Nova"/>
                <a:sym typeface="Proxima Nova"/>
              </a:defRPr>
            </a:lvl2pPr>
            <a:lvl3pPr marL="1371600" lvl="2" indent="-342900" rtl="0">
              <a:lnSpc>
                <a:spcPct val="115000"/>
              </a:lnSpc>
              <a:spcBef>
                <a:spcPts val="1600"/>
              </a:spcBef>
              <a:spcAft>
                <a:spcPts val="0"/>
              </a:spcAft>
              <a:buSzPts val="1800"/>
              <a:buFont typeface="Proxima Nova"/>
              <a:buChar char="●"/>
              <a:defRPr sz="1800">
                <a:latin typeface="Proxima Nova"/>
                <a:ea typeface="Proxima Nova"/>
                <a:cs typeface="Proxima Nova"/>
                <a:sym typeface="Proxima Nova"/>
              </a:defRPr>
            </a:lvl3pPr>
            <a:lvl4pPr marL="1828800" lvl="3" indent="-342900" rtl="0">
              <a:lnSpc>
                <a:spcPct val="115000"/>
              </a:lnSpc>
              <a:spcBef>
                <a:spcPts val="1600"/>
              </a:spcBef>
              <a:spcAft>
                <a:spcPts val="0"/>
              </a:spcAft>
              <a:buSzPts val="1800"/>
              <a:buFont typeface="Proxima Nova"/>
              <a:buChar char="○"/>
              <a:defRPr sz="1800">
                <a:latin typeface="Proxima Nova"/>
                <a:ea typeface="Proxima Nova"/>
                <a:cs typeface="Proxima Nova"/>
                <a:sym typeface="Proxima Nova"/>
              </a:defRPr>
            </a:lvl4pPr>
            <a:lvl5pPr marL="2286000" lvl="4" indent="-342900" rtl="0">
              <a:lnSpc>
                <a:spcPct val="115000"/>
              </a:lnSpc>
              <a:spcBef>
                <a:spcPts val="1600"/>
              </a:spcBef>
              <a:spcAft>
                <a:spcPts val="0"/>
              </a:spcAft>
              <a:buSzPts val="1800"/>
              <a:buFont typeface="Proxima Nova"/>
              <a:buChar char="◆"/>
              <a:defRPr sz="1800">
                <a:latin typeface="Proxima Nova"/>
                <a:ea typeface="Proxima Nova"/>
                <a:cs typeface="Proxima Nova"/>
                <a:sym typeface="Proxima Nova"/>
              </a:defRPr>
            </a:lvl5pPr>
            <a:lvl6pPr marL="2743200" lvl="5" indent="-342900" rtl="0">
              <a:lnSpc>
                <a:spcPct val="115000"/>
              </a:lnSpc>
              <a:spcBef>
                <a:spcPts val="1600"/>
              </a:spcBef>
              <a:spcAft>
                <a:spcPts val="0"/>
              </a:spcAft>
              <a:buSzPts val="1800"/>
              <a:buFont typeface="Proxima Nova"/>
              <a:buChar char="●"/>
              <a:defRPr sz="1800">
                <a:latin typeface="Proxima Nova"/>
                <a:ea typeface="Proxima Nova"/>
                <a:cs typeface="Proxima Nova"/>
                <a:sym typeface="Proxima Nova"/>
              </a:defRPr>
            </a:lvl6pPr>
            <a:lvl7pPr marL="3200400" lvl="6" indent="-342900" rtl="0">
              <a:lnSpc>
                <a:spcPct val="115000"/>
              </a:lnSpc>
              <a:spcBef>
                <a:spcPts val="1600"/>
              </a:spcBef>
              <a:spcAft>
                <a:spcPts val="0"/>
              </a:spcAft>
              <a:buSzPts val="1800"/>
              <a:buFont typeface="Proxima Nova"/>
              <a:buChar char="○"/>
              <a:defRPr sz="1800">
                <a:latin typeface="Proxima Nova"/>
                <a:ea typeface="Proxima Nova"/>
                <a:cs typeface="Proxima Nova"/>
                <a:sym typeface="Proxima Nova"/>
              </a:defRPr>
            </a:lvl7pPr>
            <a:lvl8pPr marL="3657600" lvl="7" indent="-342900" rtl="0">
              <a:lnSpc>
                <a:spcPct val="115000"/>
              </a:lnSpc>
              <a:spcBef>
                <a:spcPts val="1600"/>
              </a:spcBef>
              <a:spcAft>
                <a:spcPts val="0"/>
              </a:spcAft>
              <a:buSzPts val="1800"/>
              <a:buFont typeface="Proxima Nova"/>
              <a:buChar char="◆"/>
              <a:defRPr sz="1800">
                <a:latin typeface="Proxima Nova"/>
                <a:ea typeface="Proxima Nova"/>
                <a:cs typeface="Proxima Nova"/>
                <a:sym typeface="Proxima Nova"/>
              </a:defRPr>
            </a:lvl8pPr>
            <a:lvl9pPr marL="4114800" lvl="8" indent="-342900" rtl="0">
              <a:lnSpc>
                <a:spcPct val="115000"/>
              </a:lnSpc>
              <a:spcBef>
                <a:spcPts val="1600"/>
              </a:spcBef>
              <a:spcAft>
                <a:spcPts val="1600"/>
              </a:spcAft>
              <a:buSzPts val="1800"/>
              <a:buFont typeface="Proxima Nova"/>
              <a:buChar char="●"/>
              <a:defRPr sz="1800">
                <a:latin typeface="Proxima Nova"/>
                <a:ea typeface="Proxima Nova"/>
                <a:cs typeface="Proxima Nova"/>
                <a:sym typeface="Proxima Nova"/>
              </a:defRPr>
            </a:lvl9pPr>
          </a:lstStyle>
          <a:p>
            <a:endParaRPr/>
          </a:p>
        </p:txBody>
      </p:sp>
      <p:sp>
        <p:nvSpPr>
          <p:cNvPr id="463" name="Google Shape;463;p110"/>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algn="r" rtl="0">
              <a:buNone/>
              <a:defRPr sz="1733">
                <a:latin typeface="Proxima Nova"/>
                <a:ea typeface="Proxima Nova"/>
                <a:cs typeface="Proxima Nova"/>
                <a:sym typeface="Proxima Nova"/>
              </a:defRPr>
            </a:lvl1pPr>
            <a:lvl2pPr lvl="1" algn="r" rtl="0">
              <a:buNone/>
              <a:defRPr sz="1733">
                <a:latin typeface="Proxima Nova"/>
                <a:ea typeface="Proxima Nova"/>
                <a:cs typeface="Proxima Nova"/>
                <a:sym typeface="Proxima Nova"/>
              </a:defRPr>
            </a:lvl2pPr>
            <a:lvl3pPr lvl="2" algn="r" rtl="0">
              <a:buNone/>
              <a:defRPr sz="1733">
                <a:latin typeface="Proxima Nova"/>
                <a:ea typeface="Proxima Nova"/>
                <a:cs typeface="Proxima Nova"/>
                <a:sym typeface="Proxima Nova"/>
              </a:defRPr>
            </a:lvl3pPr>
            <a:lvl4pPr lvl="3" algn="r" rtl="0">
              <a:buNone/>
              <a:defRPr sz="1733">
                <a:latin typeface="Proxima Nova"/>
                <a:ea typeface="Proxima Nova"/>
                <a:cs typeface="Proxima Nova"/>
                <a:sym typeface="Proxima Nova"/>
              </a:defRPr>
            </a:lvl4pPr>
            <a:lvl5pPr lvl="4" algn="r" rtl="0">
              <a:buNone/>
              <a:defRPr sz="1733">
                <a:latin typeface="Proxima Nova"/>
                <a:ea typeface="Proxima Nova"/>
                <a:cs typeface="Proxima Nova"/>
                <a:sym typeface="Proxima Nova"/>
              </a:defRPr>
            </a:lvl5pPr>
            <a:lvl6pPr lvl="5" algn="r" rtl="0">
              <a:buNone/>
              <a:defRPr sz="1733">
                <a:latin typeface="Proxima Nova"/>
                <a:ea typeface="Proxima Nova"/>
                <a:cs typeface="Proxima Nova"/>
                <a:sym typeface="Proxima Nova"/>
              </a:defRPr>
            </a:lvl6pPr>
            <a:lvl7pPr lvl="6" algn="r" rtl="0">
              <a:buNone/>
              <a:defRPr sz="1733">
                <a:latin typeface="Proxima Nova"/>
                <a:ea typeface="Proxima Nova"/>
                <a:cs typeface="Proxima Nova"/>
                <a:sym typeface="Proxima Nova"/>
              </a:defRPr>
            </a:lvl7pPr>
            <a:lvl8pPr lvl="7" algn="r" rtl="0">
              <a:buNone/>
              <a:defRPr sz="1733">
                <a:latin typeface="Proxima Nova"/>
                <a:ea typeface="Proxima Nova"/>
                <a:cs typeface="Proxima Nova"/>
                <a:sym typeface="Proxima Nova"/>
              </a:defRPr>
            </a:lvl8pPr>
            <a:lvl9pPr lvl="8" algn="r" rtl="0">
              <a:buNone/>
              <a:defRPr sz="1733">
                <a:latin typeface="Proxima Nova"/>
                <a:ea typeface="Proxima Nova"/>
                <a:cs typeface="Proxima Nova"/>
                <a:sym typeface="Proxima Nov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33845305"/>
      </p:ext>
    </p:extLst>
  </p:cSld>
  <p:clrMap bg1="lt1" tx1="dk1" bg2="dk2" tx2="lt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884" r:id="rId13"/>
    <p:sldLayoutId id="2147483885" r:id="rId14"/>
    <p:sldLayoutId id="2147483886" r:id="rId15"/>
    <p:sldLayoutId id="2147483887" r:id="rId16"/>
    <p:sldLayoutId id="2147483888" r:id="rId17"/>
    <p:sldLayoutId id="2147483889" r:id="rId18"/>
    <p:sldLayoutId id="2147483890" r:id="rId19"/>
    <p:sldLayoutId id="2147483891" r:id="rId20"/>
    <p:sldLayoutId id="2147483892" r:id="rId21"/>
    <p:sldLayoutId id="2147483893" r:id="rId22"/>
    <p:sldLayoutId id="2147483894" r:id="rId23"/>
    <p:sldLayoutId id="2147483895" r:id="rId24"/>
    <p:sldLayoutId id="2147483896" r:id="rId25"/>
    <p:sldLayoutId id="2147483897" r:id="rId26"/>
    <p:sldLayoutId id="2147483898" r:id="rId27"/>
    <p:sldLayoutId id="2147483899" r:id="rId28"/>
    <p:sldLayoutId id="2147483900" r:id="rId29"/>
    <p:sldLayoutId id="2147483901" r:id="rId30"/>
    <p:sldLayoutId id="2147483902" r:id="rId31"/>
    <p:sldLayoutId id="2147483903" r:id="rId32"/>
    <p:sldLayoutId id="2147483904" r:id="rId33"/>
    <p:sldLayoutId id="2147483905" r:id="rId34"/>
    <p:sldLayoutId id="2147483906" r:id="rId35"/>
    <p:sldLayoutId id="2147483907" r:id="rId36"/>
    <p:sldLayoutId id="2147483908" r:id="rId37"/>
    <p:sldLayoutId id="2147483909" r:id="rId38"/>
    <p:sldLayoutId id="2147483910" r:id="rId39"/>
    <p:sldLayoutId id="2147483911" r:id="rId40"/>
    <p:sldLayoutId id="2147483912" r:id="rId41"/>
    <p:sldLayoutId id="2147483913" r:id="rId4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9"/>
        <p:cNvGrpSpPr/>
        <p:nvPr/>
      </p:nvGrpSpPr>
      <p:grpSpPr>
        <a:xfrm>
          <a:off x="0" y="0"/>
          <a:ext cx="0" cy="0"/>
          <a:chOff x="0" y="0"/>
          <a:chExt cx="0" cy="0"/>
        </a:xfrm>
      </p:grpSpPr>
      <p:sp>
        <p:nvSpPr>
          <p:cNvPr id="210" name="Google Shape;210;p5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a:endParaRPr/>
          </a:p>
        </p:txBody>
      </p:sp>
      <p:sp>
        <p:nvSpPr>
          <p:cNvPr id="211" name="Google Shape;211;p5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81000" rtl="0">
              <a:lnSpc>
                <a:spcPct val="115000"/>
              </a:lnSpc>
              <a:spcBef>
                <a:spcPts val="0"/>
              </a:spcBef>
              <a:spcAft>
                <a:spcPts val="0"/>
              </a:spcAft>
              <a:buSzPts val="2400"/>
              <a:buFont typeface="Proxima Nova"/>
              <a:buChar char="➔"/>
              <a:defRPr sz="2400">
                <a:latin typeface="Proxima Nova"/>
                <a:ea typeface="Proxima Nova"/>
                <a:cs typeface="Proxima Nova"/>
                <a:sym typeface="Proxima Nova"/>
              </a:defRPr>
            </a:lvl1pPr>
            <a:lvl2pPr marL="914400" lvl="1" indent="-355600" rtl="0">
              <a:lnSpc>
                <a:spcPct val="115000"/>
              </a:lnSpc>
              <a:spcBef>
                <a:spcPts val="1600"/>
              </a:spcBef>
              <a:spcAft>
                <a:spcPts val="0"/>
              </a:spcAft>
              <a:buSzPts val="2000"/>
              <a:buFont typeface="Proxima Nova"/>
              <a:buChar char="◆"/>
              <a:defRPr sz="2000">
                <a:latin typeface="Proxima Nova"/>
                <a:ea typeface="Proxima Nova"/>
                <a:cs typeface="Proxima Nova"/>
                <a:sym typeface="Proxima Nova"/>
              </a:defRPr>
            </a:lvl2pPr>
            <a:lvl3pPr marL="1371600" lvl="2" indent="-342900" rtl="0">
              <a:lnSpc>
                <a:spcPct val="115000"/>
              </a:lnSpc>
              <a:spcBef>
                <a:spcPts val="1600"/>
              </a:spcBef>
              <a:spcAft>
                <a:spcPts val="0"/>
              </a:spcAft>
              <a:buSzPts val="1800"/>
              <a:buFont typeface="Proxima Nova"/>
              <a:buChar char="●"/>
              <a:defRPr sz="1800">
                <a:latin typeface="Proxima Nova"/>
                <a:ea typeface="Proxima Nova"/>
                <a:cs typeface="Proxima Nova"/>
                <a:sym typeface="Proxima Nova"/>
              </a:defRPr>
            </a:lvl3pPr>
            <a:lvl4pPr marL="1828800" lvl="3" indent="-342900" rtl="0">
              <a:lnSpc>
                <a:spcPct val="115000"/>
              </a:lnSpc>
              <a:spcBef>
                <a:spcPts val="1600"/>
              </a:spcBef>
              <a:spcAft>
                <a:spcPts val="0"/>
              </a:spcAft>
              <a:buSzPts val="1800"/>
              <a:buFont typeface="Proxima Nova"/>
              <a:buChar char="○"/>
              <a:defRPr sz="1800">
                <a:latin typeface="Proxima Nova"/>
                <a:ea typeface="Proxima Nova"/>
                <a:cs typeface="Proxima Nova"/>
                <a:sym typeface="Proxima Nova"/>
              </a:defRPr>
            </a:lvl4pPr>
            <a:lvl5pPr marL="2286000" lvl="4" indent="-342900" rtl="0">
              <a:lnSpc>
                <a:spcPct val="115000"/>
              </a:lnSpc>
              <a:spcBef>
                <a:spcPts val="1600"/>
              </a:spcBef>
              <a:spcAft>
                <a:spcPts val="0"/>
              </a:spcAft>
              <a:buSzPts val="1800"/>
              <a:buFont typeface="Proxima Nova"/>
              <a:buChar char="◆"/>
              <a:defRPr sz="1800">
                <a:latin typeface="Proxima Nova"/>
                <a:ea typeface="Proxima Nova"/>
                <a:cs typeface="Proxima Nova"/>
                <a:sym typeface="Proxima Nova"/>
              </a:defRPr>
            </a:lvl5pPr>
            <a:lvl6pPr marL="2743200" lvl="5" indent="-342900" rtl="0">
              <a:lnSpc>
                <a:spcPct val="115000"/>
              </a:lnSpc>
              <a:spcBef>
                <a:spcPts val="1600"/>
              </a:spcBef>
              <a:spcAft>
                <a:spcPts val="0"/>
              </a:spcAft>
              <a:buSzPts val="1800"/>
              <a:buFont typeface="Proxima Nova"/>
              <a:buChar char="●"/>
              <a:defRPr sz="1800">
                <a:latin typeface="Proxima Nova"/>
                <a:ea typeface="Proxima Nova"/>
                <a:cs typeface="Proxima Nova"/>
                <a:sym typeface="Proxima Nova"/>
              </a:defRPr>
            </a:lvl6pPr>
            <a:lvl7pPr marL="3200400" lvl="6" indent="-342900" rtl="0">
              <a:lnSpc>
                <a:spcPct val="115000"/>
              </a:lnSpc>
              <a:spcBef>
                <a:spcPts val="1600"/>
              </a:spcBef>
              <a:spcAft>
                <a:spcPts val="0"/>
              </a:spcAft>
              <a:buSzPts val="1800"/>
              <a:buFont typeface="Proxima Nova"/>
              <a:buChar char="○"/>
              <a:defRPr sz="1800">
                <a:latin typeface="Proxima Nova"/>
                <a:ea typeface="Proxima Nova"/>
                <a:cs typeface="Proxima Nova"/>
                <a:sym typeface="Proxima Nova"/>
              </a:defRPr>
            </a:lvl7pPr>
            <a:lvl8pPr marL="3657600" lvl="7" indent="-342900" rtl="0">
              <a:lnSpc>
                <a:spcPct val="115000"/>
              </a:lnSpc>
              <a:spcBef>
                <a:spcPts val="1600"/>
              </a:spcBef>
              <a:spcAft>
                <a:spcPts val="0"/>
              </a:spcAft>
              <a:buSzPts val="1800"/>
              <a:buFont typeface="Proxima Nova"/>
              <a:buChar char="◆"/>
              <a:defRPr sz="1800">
                <a:latin typeface="Proxima Nova"/>
                <a:ea typeface="Proxima Nova"/>
                <a:cs typeface="Proxima Nova"/>
                <a:sym typeface="Proxima Nova"/>
              </a:defRPr>
            </a:lvl8pPr>
            <a:lvl9pPr marL="4114800" lvl="8" indent="-342900" rtl="0">
              <a:lnSpc>
                <a:spcPct val="115000"/>
              </a:lnSpc>
              <a:spcBef>
                <a:spcPts val="1600"/>
              </a:spcBef>
              <a:spcAft>
                <a:spcPts val="1600"/>
              </a:spcAft>
              <a:buSzPts val="1800"/>
              <a:buFont typeface="Proxima Nova"/>
              <a:buChar char="●"/>
              <a:defRPr sz="1800">
                <a:latin typeface="Proxima Nova"/>
                <a:ea typeface="Proxima Nova"/>
                <a:cs typeface="Proxima Nova"/>
                <a:sym typeface="Proxima Nova"/>
              </a:defRPr>
            </a:lvl9pPr>
          </a:lstStyle>
          <a:p>
            <a:endParaRPr/>
          </a:p>
        </p:txBody>
      </p:sp>
      <p:sp>
        <p:nvSpPr>
          <p:cNvPr id="212" name="Google Shape;212;p51"/>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algn="r" rtl="0">
              <a:buNone/>
              <a:defRPr sz="1733">
                <a:latin typeface="Proxima Nova"/>
                <a:ea typeface="Proxima Nova"/>
                <a:cs typeface="Proxima Nova"/>
                <a:sym typeface="Proxima Nova"/>
              </a:defRPr>
            </a:lvl1pPr>
            <a:lvl2pPr lvl="1" algn="r" rtl="0">
              <a:buNone/>
              <a:defRPr sz="1733">
                <a:latin typeface="Proxima Nova"/>
                <a:ea typeface="Proxima Nova"/>
                <a:cs typeface="Proxima Nova"/>
                <a:sym typeface="Proxima Nova"/>
              </a:defRPr>
            </a:lvl2pPr>
            <a:lvl3pPr lvl="2" algn="r" rtl="0">
              <a:buNone/>
              <a:defRPr sz="1733">
                <a:latin typeface="Proxima Nova"/>
                <a:ea typeface="Proxima Nova"/>
                <a:cs typeface="Proxima Nova"/>
                <a:sym typeface="Proxima Nova"/>
              </a:defRPr>
            </a:lvl3pPr>
            <a:lvl4pPr lvl="3" algn="r" rtl="0">
              <a:buNone/>
              <a:defRPr sz="1733">
                <a:latin typeface="Proxima Nova"/>
                <a:ea typeface="Proxima Nova"/>
                <a:cs typeface="Proxima Nova"/>
                <a:sym typeface="Proxima Nova"/>
              </a:defRPr>
            </a:lvl4pPr>
            <a:lvl5pPr lvl="4" algn="r" rtl="0">
              <a:buNone/>
              <a:defRPr sz="1733">
                <a:latin typeface="Proxima Nova"/>
                <a:ea typeface="Proxima Nova"/>
                <a:cs typeface="Proxima Nova"/>
                <a:sym typeface="Proxima Nova"/>
              </a:defRPr>
            </a:lvl5pPr>
            <a:lvl6pPr lvl="5" algn="r" rtl="0">
              <a:buNone/>
              <a:defRPr sz="1733">
                <a:latin typeface="Proxima Nova"/>
                <a:ea typeface="Proxima Nova"/>
                <a:cs typeface="Proxima Nova"/>
                <a:sym typeface="Proxima Nova"/>
              </a:defRPr>
            </a:lvl6pPr>
            <a:lvl7pPr lvl="6" algn="r" rtl="0">
              <a:buNone/>
              <a:defRPr sz="1733">
                <a:latin typeface="Proxima Nova"/>
                <a:ea typeface="Proxima Nova"/>
                <a:cs typeface="Proxima Nova"/>
                <a:sym typeface="Proxima Nova"/>
              </a:defRPr>
            </a:lvl7pPr>
            <a:lvl8pPr lvl="7" algn="r" rtl="0">
              <a:buNone/>
              <a:defRPr sz="1733">
                <a:latin typeface="Proxima Nova"/>
                <a:ea typeface="Proxima Nova"/>
                <a:cs typeface="Proxima Nova"/>
                <a:sym typeface="Proxima Nova"/>
              </a:defRPr>
            </a:lvl8pPr>
            <a:lvl9pPr lvl="8" algn="r" rtl="0">
              <a:buNone/>
              <a:defRPr sz="1733">
                <a:latin typeface="Proxima Nova"/>
                <a:ea typeface="Proxima Nova"/>
                <a:cs typeface="Proxima Nova"/>
                <a:sym typeface="Proxima Nov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85873227"/>
      </p:ext>
    </p:extLst>
  </p:cSld>
  <p:clrMap bg1="lt1" tx1="dk1" bg2="dk2" tx2="lt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 id="2147483930" r:id="rId16"/>
    <p:sldLayoutId id="2147483931" r:id="rId17"/>
    <p:sldLayoutId id="2147483932" r:id="rId18"/>
    <p:sldLayoutId id="2147483933" r:id="rId19"/>
    <p:sldLayoutId id="2147483934" r:id="rId20"/>
    <p:sldLayoutId id="2147483935" r:id="rId21"/>
    <p:sldLayoutId id="2147483936" r:id="rId22"/>
    <p:sldLayoutId id="2147483937" r:id="rId23"/>
    <p:sldLayoutId id="2147483938" r:id="rId24"/>
    <p:sldLayoutId id="2147483939" r:id="rId25"/>
    <p:sldLayoutId id="2147483940" r:id="rId26"/>
    <p:sldLayoutId id="2147483941" r:id="rId27"/>
    <p:sldLayoutId id="2147483942" r:id="rId28"/>
    <p:sldLayoutId id="2147483943" r:id="rId29"/>
    <p:sldLayoutId id="2147483944" r:id="rId30"/>
    <p:sldLayoutId id="2147483945" r:id="rId31"/>
    <p:sldLayoutId id="2147483946" r:id="rId32"/>
    <p:sldLayoutId id="2147483947" r:id="rId33"/>
    <p:sldLayoutId id="2147483948" r:id="rId34"/>
    <p:sldLayoutId id="2147483949" r:id="rId35"/>
    <p:sldLayoutId id="2147483950" r:id="rId36"/>
    <p:sldLayoutId id="2147483951" r:id="rId37"/>
    <p:sldLayoutId id="2147483952" r:id="rId38"/>
    <p:sldLayoutId id="2147483953" r:id="rId39"/>
    <p:sldLayoutId id="2147483954" r:id="rId40"/>
    <p:sldLayoutId id="2147483955" r:id="rId41"/>
    <p:sldLayoutId id="2147483956" r:id="rId4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
        <p:cNvGrpSpPr/>
        <p:nvPr/>
      </p:nvGrpSpPr>
      <p:grpSpPr>
        <a:xfrm>
          <a:off x="0" y="0"/>
          <a:ext cx="0" cy="0"/>
          <a:chOff x="0" y="0"/>
          <a:chExt cx="0" cy="0"/>
        </a:xfrm>
      </p:grpSpPr>
      <p:sp>
        <p:nvSpPr>
          <p:cNvPr id="100" name="Google Shape;100;p2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a:endParaRPr/>
          </a:p>
        </p:txBody>
      </p:sp>
      <p:sp>
        <p:nvSpPr>
          <p:cNvPr id="101" name="Google Shape;101;p2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81000" rtl="0">
              <a:lnSpc>
                <a:spcPct val="115000"/>
              </a:lnSpc>
              <a:spcBef>
                <a:spcPts val="0"/>
              </a:spcBef>
              <a:spcAft>
                <a:spcPts val="0"/>
              </a:spcAft>
              <a:buSzPts val="2400"/>
              <a:buFont typeface="Proxima Nova"/>
              <a:buChar char="➔"/>
              <a:defRPr sz="2400">
                <a:latin typeface="Proxima Nova"/>
                <a:ea typeface="Proxima Nova"/>
                <a:cs typeface="Proxima Nova"/>
                <a:sym typeface="Proxima Nova"/>
              </a:defRPr>
            </a:lvl1pPr>
            <a:lvl2pPr marL="914400" lvl="1" indent="-355600" rtl="0">
              <a:lnSpc>
                <a:spcPct val="115000"/>
              </a:lnSpc>
              <a:spcBef>
                <a:spcPts val="1600"/>
              </a:spcBef>
              <a:spcAft>
                <a:spcPts val="0"/>
              </a:spcAft>
              <a:buSzPts val="2000"/>
              <a:buFont typeface="Proxima Nova"/>
              <a:buChar char="◆"/>
              <a:defRPr sz="2000">
                <a:latin typeface="Proxima Nova"/>
                <a:ea typeface="Proxima Nova"/>
                <a:cs typeface="Proxima Nova"/>
                <a:sym typeface="Proxima Nova"/>
              </a:defRPr>
            </a:lvl2pPr>
            <a:lvl3pPr marL="1371600" lvl="2" indent="-342900" rtl="0">
              <a:lnSpc>
                <a:spcPct val="115000"/>
              </a:lnSpc>
              <a:spcBef>
                <a:spcPts val="1600"/>
              </a:spcBef>
              <a:spcAft>
                <a:spcPts val="0"/>
              </a:spcAft>
              <a:buSzPts val="1800"/>
              <a:buFont typeface="Proxima Nova"/>
              <a:buChar char="●"/>
              <a:defRPr sz="1800">
                <a:latin typeface="Proxima Nova"/>
                <a:ea typeface="Proxima Nova"/>
                <a:cs typeface="Proxima Nova"/>
                <a:sym typeface="Proxima Nova"/>
              </a:defRPr>
            </a:lvl3pPr>
            <a:lvl4pPr marL="1828800" lvl="3" indent="-342900" rtl="0">
              <a:lnSpc>
                <a:spcPct val="115000"/>
              </a:lnSpc>
              <a:spcBef>
                <a:spcPts val="1600"/>
              </a:spcBef>
              <a:spcAft>
                <a:spcPts val="0"/>
              </a:spcAft>
              <a:buSzPts val="1800"/>
              <a:buFont typeface="Proxima Nova"/>
              <a:buChar char="○"/>
              <a:defRPr sz="1800">
                <a:latin typeface="Proxima Nova"/>
                <a:ea typeface="Proxima Nova"/>
                <a:cs typeface="Proxima Nova"/>
                <a:sym typeface="Proxima Nova"/>
              </a:defRPr>
            </a:lvl4pPr>
            <a:lvl5pPr marL="2286000" lvl="4" indent="-342900" rtl="0">
              <a:lnSpc>
                <a:spcPct val="115000"/>
              </a:lnSpc>
              <a:spcBef>
                <a:spcPts val="1600"/>
              </a:spcBef>
              <a:spcAft>
                <a:spcPts val="0"/>
              </a:spcAft>
              <a:buSzPts val="1800"/>
              <a:buFont typeface="Proxima Nova"/>
              <a:buChar char="◆"/>
              <a:defRPr sz="1800">
                <a:latin typeface="Proxima Nova"/>
                <a:ea typeface="Proxima Nova"/>
                <a:cs typeface="Proxima Nova"/>
                <a:sym typeface="Proxima Nova"/>
              </a:defRPr>
            </a:lvl5pPr>
            <a:lvl6pPr marL="2743200" lvl="5" indent="-342900" rtl="0">
              <a:lnSpc>
                <a:spcPct val="115000"/>
              </a:lnSpc>
              <a:spcBef>
                <a:spcPts val="1600"/>
              </a:spcBef>
              <a:spcAft>
                <a:spcPts val="0"/>
              </a:spcAft>
              <a:buSzPts val="1800"/>
              <a:buFont typeface="Proxima Nova"/>
              <a:buChar char="●"/>
              <a:defRPr sz="1800">
                <a:latin typeface="Proxima Nova"/>
                <a:ea typeface="Proxima Nova"/>
                <a:cs typeface="Proxima Nova"/>
                <a:sym typeface="Proxima Nova"/>
              </a:defRPr>
            </a:lvl6pPr>
            <a:lvl7pPr marL="3200400" lvl="6" indent="-342900" rtl="0">
              <a:lnSpc>
                <a:spcPct val="115000"/>
              </a:lnSpc>
              <a:spcBef>
                <a:spcPts val="1600"/>
              </a:spcBef>
              <a:spcAft>
                <a:spcPts val="0"/>
              </a:spcAft>
              <a:buSzPts val="1800"/>
              <a:buFont typeface="Proxima Nova"/>
              <a:buChar char="○"/>
              <a:defRPr sz="1800">
                <a:latin typeface="Proxima Nova"/>
                <a:ea typeface="Proxima Nova"/>
                <a:cs typeface="Proxima Nova"/>
                <a:sym typeface="Proxima Nova"/>
              </a:defRPr>
            </a:lvl7pPr>
            <a:lvl8pPr marL="3657600" lvl="7" indent="-342900" rtl="0">
              <a:lnSpc>
                <a:spcPct val="115000"/>
              </a:lnSpc>
              <a:spcBef>
                <a:spcPts val="1600"/>
              </a:spcBef>
              <a:spcAft>
                <a:spcPts val="0"/>
              </a:spcAft>
              <a:buSzPts val="1800"/>
              <a:buFont typeface="Proxima Nova"/>
              <a:buChar char="◆"/>
              <a:defRPr sz="1800">
                <a:latin typeface="Proxima Nova"/>
                <a:ea typeface="Proxima Nova"/>
                <a:cs typeface="Proxima Nova"/>
                <a:sym typeface="Proxima Nova"/>
              </a:defRPr>
            </a:lvl8pPr>
            <a:lvl9pPr marL="4114800" lvl="8" indent="-342900" rtl="0">
              <a:lnSpc>
                <a:spcPct val="115000"/>
              </a:lnSpc>
              <a:spcBef>
                <a:spcPts val="1600"/>
              </a:spcBef>
              <a:spcAft>
                <a:spcPts val="1600"/>
              </a:spcAft>
              <a:buSzPts val="1800"/>
              <a:buFont typeface="Proxima Nova"/>
              <a:buChar char="●"/>
              <a:defRPr sz="1800">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2484866424"/>
      </p:ext>
    </p:extLst>
  </p:cSld>
  <p:clrMap bg1="lt1" tx1="dk1" bg2="dk2" tx2="lt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 id="2147483970" r:id="rId13"/>
    <p:sldLayoutId id="2147483971" r:id="rId14"/>
    <p:sldLayoutId id="2147483972" r:id="rId15"/>
    <p:sldLayoutId id="2147483973" r:id="rId16"/>
    <p:sldLayoutId id="2147483974" r:id="rId17"/>
    <p:sldLayoutId id="2147483975" r:id="rId18"/>
    <p:sldLayoutId id="2147483976" r:id="rId19"/>
    <p:sldLayoutId id="2147483977" r:id="rId20"/>
    <p:sldLayoutId id="2147483978" r:id="rId21"/>
    <p:sldLayoutId id="2147483979" r:id="rId22"/>
    <p:sldLayoutId id="2147483980" r:id="rId23"/>
    <p:sldLayoutId id="2147483981" r:id="rId24"/>
    <p:sldLayoutId id="2147483982" r:id="rId25"/>
    <p:sldLayoutId id="2147483983" r:id="rId2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85.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86.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9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0.xm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hyperlink" Target="http://www.cbpp.org/"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5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5.xml"/></Relationships>
</file>

<file path=ppt/slides/_rels/slide23.xml.rels><?xml version="1.0" encoding="UTF-8" standalone="yes"?>
<Relationships xmlns="http://schemas.openxmlformats.org/package/2006/relationships"><Relationship Id="rId3" Type="http://schemas.openxmlformats.org/officeDocument/2006/relationships/hyperlink" Target="https://www.irs.gov/credits-deductions/child-tax-credit-non-filer-sign-up-tool" TargetMode="External"/><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3" Type="http://schemas.openxmlformats.org/officeDocument/2006/relationships/hyperlink" Target="http://www.c4a.me/getctcnavigators" TargetMode="External"/><Relationship Id="rId2" Type="http://schemas.openxmlformats.org/officeDocument/2006/relationships/notesSlide" Target="../notesSlides/notesSlide27.xml"/><Relationship Id="rId1" Type="http://schemas.openxmlformats.org/officeDocument/2006/relationships/slideLayout" Target="../slideLayouts/slideLayout172.xml"/><Relationship Id="rId4" Type="http://schemas.openxmlformats.org/officeDocument/2006/relationships/hyperlink" Target="mailto:navigators@codeforamerica.org"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www.taxcoutreach.org/"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notesSlide" Target="../notesSlides/notesSlide30.xml"/><Relationship Id="rId16" Type="http://schemas.openxmlformats.org/officeDocument/2006/relationships/image" Target="../media/image38.svg"/><Relationship Id="rId1" Type="http://schemas.openxmlformats.org/officeDocument/2006/relationships/slideLayout" Target="../slideLayouts/slideLayout5.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s>
</file>

<file path=ppt/slides/_rels/slide31.xml.rels><?xml version="1.0" encoding="UTF-8" standalone="yes"?>
<Relationships xmlns="http://schemas.openxmlformats.org/package/2006/relationships"><Relationship Id="rId3" Type="http://schemas.openxmlformats.org/officeDocument/2006/relationships/hyperlink" Target="https://www.irs.gov/credits-deductions/child-tax-credit-non-filer-sign-up-tool" TargetMode="External"/><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hyperlink" Target="https://www.freefilefillableforms.com/#/fd/childtaxcredit"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hyperlink" Target="https://www.eitcoutreach.org/tax-credits/child-tax-credit/whats-new-about-the-child-tax-credit-in-2021/" TargetMode="External"/><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hyperlink" Target="https://www.eitcoutreach.org/blog/what-do-i-do-if-i-didnt-get-my-stimulus-check-in-2020/" TargetMode="External"/><Relationship Id="rId4" Type="http://schemas.openxmlformats.org/officeDocument/2006/relationships/hyperlink" Target="https://www.thebalance.com/claiming-dependents-3193028#qualifying-rules-for-taxpayer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5.jpeg"/><Relationship Id="rId7" Type="http://schemas.openxmlformats.org/officeDocument/2006/relationships/diagramColors" Target="../diagrams/colors1.xml"/><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hyperlink" Target="https://www.kiplinger.com/kiplinger-tools/taxes/second-stimulus-check-calculator/index.php" TargetMode="External"/><Relationship Id="rId4" Type="http://schemas.openxmlformats.org/officeDocument/2006/relationships/diagramData" Target="../diagrams/data1.xml"/><Relationship Id="rId9" Type="http://schemas.openxmlformats.org/officeDocument/2006/relationships/hyperlink" Target="https://www.kiplinger.com/kiplinger-tools/taxes/t023-s001-stimulus-check-calculator-2020/index.php"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56.sv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svg"/></Relationships>
</file>

<file path=ppt/slides/_rels/slide49.xml.rels><?xml version="1.0" encoding="UTF-8" standalone="yes"?>
<Relationships xmlns="http://schemas.openxmlformats.org/package/2006/relationships"><Relationship Id="rId3" Type="http://schemas.openxmlformats.org/officeDocument/2006/relationships/hyperlink" Target="https://www.irs.gov/credits-deductions/child-tax-credit-update-portal" TargetMode="External"/><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hyperlink" Target="https://sa.www4.irs.gov/secureaccess/ui/?TYPE=33554433&amp;REALMOID=06-0005eaac-e22a-10b8-928e-7c2b0ad00000&amp;GUID=&amp;SMAUTHREASON=0&amp;METHOD=GET&amp;SMAGENTNAME=-SM-u0ktItgVFneUJDzkQ7tjvLYXyclDooCJJ7%2bjXGjg3YC5id2x9riHE98hoVgd1BBv&amp;TARGET=-SM-http%3a%2f%2fsa%2ewww4%2eirs%2egov%2fctc%2f" TargetMode="External"/><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6.xml"/><Relationship Id="rId1" Type="http://schemas.openxmlformats.org/officeDocument/2006/relationships/slideLayout" Target="../slideLayouts/slideLayout6.xml"/><Relationship Id="rId5" Type="http://schemas.openxmlformats.org/officeDocument/2006/relationships/image" Target="../media/image56.svg"/><Relationship Id="rId4" Type="http://schemas.openxmlformats.org/officeDocument/2006/relationships/image" Target="../media/image55.png"/></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hyperlink" Target="https://www.irs.gov/credits-deductions/2021-child-tax-credit-and-advance-child-tax-credit-payments-topic-j-unenrolling-from-advance-payments#collapseCollapsible1624996482962" TargetMode="External"/><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hyperlink" Target="http://www.taxoutreach.org/coronavirus" TargetMode="External"/><Relationship Id="rId7" Type="http://schemas.openxmlformats.org/officeDocument/2006/relationships/hyperlink" Target="https://www.eitcoutreach.org/blog/getting-started-with-child-tax-credit-outreach/" TargetMode="External"/><Relationship Id="rId2" Type="http://schemas.openxmlformats.org/officeDocument/2006/relationships/notesSlide" Target="../notesSlides/notesSlide67.xml"/><Relationship Id="rId1" Type="http://schemas.openxmlformats.org/officeDocument/2006/relationships/slideLayout" Target="../slideLayouts/slideLayout5.xml"/><Relationship Id="rId6" Type="http://schemas.openxmlformats.org/officeDocument/2006/relationships/hyperlink" Target="https://www.taxoutreach.org/tax-filing/coronavirus/how-to-use-the-irs-child-tax-credit-update-portal-ctc-up/" TargetMode="External"/><Relationship Id="rId5" Type="http://schemas.openxmlformats.org/officeDocument/2006/relationships/hyperlink" Target="https://www.taxoutreach.org/tax-filing/coronavirus/how-to-fill-out-the-irs-non-filer-form/" TargetMode="External"/><Relationship Id="rId4" Type="http://schemas.openxmlformats.org/officeDocument/2006/relationships/hyperlink" Target="https://www.taxoutreach.org/tax-credits/child-tax-credit/whats-new-about-the-child-tax-credit-in-2021/"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8.xml"/><Relationship Id="rId1" Type="http://schemas.openxmlformats.org/officeDocument/2006/relationships/slideLayout" Target="../slideLayouts/slideLayout10.xml"/><Relationship Id="rId6" Type="http://schemas.openxmlformats.org/officeDocument/2006/relationships/hyperlink" Target="http://eepurl.com/gdIHn1" TargetMode="External"/><Relationship Id="rId5" Type="http://schemas.openxmlformats.org/officeDocument/2006/relationships/hyperlink" Target="http://www.taxoutreach.org/" TargetMode="External"/><Relationship Id="rId4" Type="http://schemas.openxmlformats.org/officeDocument/2006/relationships/hyperlink" Target="mailto:eitcoutreach@cbpp.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1249" y="2889424"/>
            <a:ext cx="7950174" cy="1524000"/>
          </a:xfrm>
        </p:spPr>
        <p:txBody>
          <a:bodyPr lIns="91440" tIns="45720" rIns="91440" bIns="45720" anchor="b"/>
          <a:lstStyle/>
          <a:p>
            <a:pPr algn="ctr"/>
            <a:r>
              <a:rPr lang="en-US" sz="4400">
                <a:effectLst>
                  <a:outerShdw blurRad="38100" dist="38100" dir="2700000" algn="tl">
                    <a:srgbClr val="000000">
                      <a:alpha val="43137"/>
                    </a:srgbClr>
                  </a:outerShdw>
                </a:effectLst>
              </a:rPr>
              <a:t>Child Tax Credit Navigator Training</a:t>
            </a:r>
            <a:br>
              <a:rPr lang="en-US" sz="4400">
                <a:effectLst>
                  <a:outerShdw blurRad="38100" dist="38100" dir="2700000" algn="tl">
                    <a:srgbClr val="000000">
                      <a:alpha val="43137"/>
                    </a:srgbClr>
                  </a:outerShdw>
                </a:effectLst>
              </a:rPr>
            </a:br>
            <a:br>
              <a:rPr lang="en-US" sz="4400">
                <a:effectLst>
                  <a:outerShdw blurRad="38100" dist="38100" dir="2700000" algn="tl">
                    <a:srgbClr val="000000">
                      <a:alpha val="43137"/>
                    </a:srgbClr>
                  </a:outerShdw>
                </a:effectLst>
              </a:rPr>
            </a:br>
            <a:r>
              <a:rPr lang="en-US" sz="3600">
                <a:effectLst>
                  <a:outerShdw blurRad="38100" dist="38100" dir="2700000" algn="tl">
                    <a:srgbClr val="000000">
                      <a:alpha val="43137"/>
                    </a:srgbClr>
                  </a:outerShdw>
                </a:effectLst>
              </a:rPr>
              <a:t>How to Access the Non-filer Portal &amp; CTC Update Portal</a:t>
            </a:r>
            <a:endParaRPr lang="en-US" sz="3600" b="0">
              <a:effectLst>
                <a:outerShdw blurRad="38100" dist="38100" dir="2700000" algn="tl">
                  <a:srgbClr val="000000">
                    <a:alpha val="43137"/>
                  </a:srgbClr>
                </a:outerShdw>
              </a:effectLst>
              <a:ea typeface="+mj-lt"/>
              <a:cs typeface="+mj-lt"/>
            </a:endParaRPr>
          </a:p>
        </p:txBody>
      </p:sp>
      <p:sp>
        <p:nvSpPr>
          <p:cNvPr id="4" name="Text Placeholder 3"/>
          <p:cNvSpPr>
            <a:spLocks noGrp="1"/>
          </p:cNvSpPr>
          <p:nvPr>
            <p:ph type="body" idx="10"/>
          </p:nvPr>
        </p:nvSpPr>
        <p:spPr>
          <a:xfrm>
            <a:off x="8401305" y="446776"/>
            <a:ext cx="3906024" cy="4415740"/>
          </a:xfrm>
        </p:spPr>
        <p:txBody>
          <a:bodyPr lIns="91440" tIns="45720" rIns="91440" bIns="45720" anchor="t"/>
          <a:lstStyle/>
          <a:p>
            <a:pPr algn="l"/>
            <a:endParaRPr lang="en-US" sz="1800" b="1"/>
          </a:p>
          <a:p>
            <a:pPr algn="l"/>
            <a:r>
              <a:rPr lang="en-US" sz="1800" b="1"/>
              <a:t>Roxy Caines</a:t>
            </a:r>
          </a:p>
          <a:p>
            <a:pPr algn="l"/>
            <a:r>
              <a:rPr lang="en-US" sz="1800" i="1">
                <a:ea typeface="+mj-lt"/>
                <a:cs typeface="+mj-lt"/>
              </a:rPr>
              <a:t>Center on Budget &amp; Policy Priorities</a:t>
            </a:r>
            <a:endParaRPr lang="en-US" sz="1800"/>
          </a:p>
          <a:p>
            <a:pPr algn="l"/>
            <a:endParaRPr lang="en-US" sz="1800">
              <a:cs typeface="Arial" panose="020B0604020202020204"/>
            </a:endParaRPr>
          </a:p>
          <a:p>
            <a:pPr algn="l"/>
            <a:r>
              <a:rPr lang="en-US" sz="1800" b="1"/>
              <a:t>Janne Huang</a:t>
            </a:r>
          </a:p>
          <a:p>
            <a:pPr algn="l"/>
            <a:r>
              <a:rPr lang="en-US" sz="1800" i="1">
                <a:ea typeface="+mj-lt"/>
                <a:cs typeface="+mj-lt"/>
              </a:rPr>
              <a:t>Center on Budget &amp; Policy Priorities</a:t>
            </a:r>
            <a:endParaRPr lang="en-US" sz="1800"/>
          </a:p>
          <a:p>
            <a:pPr algn="l"/>
            <a:endParaRPr lang="en-US" sz="1800" b="1">
              <a:cs typeface="Arial"/>
            </a:endParaRPr>
          </a:p>
          <a:p>
            <a:pPr algn="l"/>
            <a:r>
              <a:rPr lang="en-US" sz="1800" b="1">
                <a:cs typeface="Arial"/>
              </a:rPr>
              <a:t>Courtney O’Reilly</a:t>
            </a:r>
          </a:p>
          <a:p>
            <a:pPr algn="l"/>
            <a:r>
              <a:rPr lang="en-US" sz="1800" i="1">
                <a:cs typeface="Arial"/>
              </a:rPr>
              <a:t>Code for America </a:t>
            </a:r>
          </a:p>
          <a:p>
            <a:pPr algn="l"/>
            <a:endParaRPr lang="en-US" sz="1800" i="1">
              <a:cs typeface="Arial"/>
            </a:endParaRPr>
          </a:p>
          <a:p>
            <a:pPr algn="l"/>
            <a:r>
              <a:rPr lang="en-US" sz="1800" b="1">
                <a:cs typeface="Arial"/>
              </a:rPr>
              <a:t>Christine Tran</a:t>
            </a:r>
          </a:p>
          <a:p>
            <a:pPr algn="l"/>
            <a:r>
              <a:rPr lang="en-US" sz="1800" i="1">
                <a:ea typeface="+mj-lt"/>
                <a:cs typeface="+mj-lt"/>
              </a:rPr>
              <a:t>Center on Budget &amp; Policy Priorities</a:t>
            </a:r>
            <a:endParaRPr lang="en-US"/>
          </a:p>
          <a:p>
            <a:endParaRPr lang="en-US"/>
          </a:p>
          <a:p>
            <a:endParaRPr lang="en-US"/>
          </a:p>
        </p:txBody>
      </p:sp>
      <p:sp>
        <p:nvSpPr>
          <p:cNvPr id="5" name="Text Placeholder 4"/>
          <p:cNvSpPr>
            <a:spLocks noGrp="1"/>
          </p:cNvSpPr>
          <p:nvPr>
            <p:ph type="body" idx="11"/>
          </p:nvPr>
        </p:nvSpPr>
        <p:spPr>
          <a:xfrm>
            <a:off x="519272" y="6240197"/>
            <a:ext cx="4123398" cy="358073"/>
          </a:xfrm>
        </p:spPr>
        <p:txBody>
          <a:bodyPr lIns="91440" tIns="45720" rIns="91440" bIns="45720" anchor="t"/>
          <a:lstStyle/>
          <a:p>
            <a:r>
              <a:rPr lang="en-US"/>
              <a:t>July 14, 2021</a:t>
            </a:r>
          </a:p>
        </p:txBody>
      </p:sp>
      <p:sp>
        <p:nvSpPr>
          <p:cNvPr id="6" name="TextBox 5">
            <a:extLst>
              <a:ext uri="{FF2B5EF4-FFF2-40B4-BE49-F238E27FC236}">
                <a16:creationId xmlns:a16="http://schemas.microsoft.com/office/drawing/2014/main" id="{43380E2A-4A1C-48BF-9C8C-F164DBAAE48E}"/>
              </a:ext>
            </a:extLst>
          </p:cNvPr>
          <p:cNvSpPr txBox="1"/>
          <p:nvPr/>
        </p:nvSpPr>
        <p:spPr>
          <a:xfrm>
            <a:off x="8967281" y="6228938"/>
            <a:ext cx="6099242" cy="369332"/>
          </a:xfrm>
          <a:prstGeom prst="rect">
            <a:avLst/>
          </a:prstGeom>
          <a:noFill/>
        </p:spPr>
        <p:txBody>
          <a:bodyPr wrap="square">
            <a:spAutoFit/>
          </a:bodyPr>
          <a:lstStyle/>
          <a:p>
            <a:r>
              <a:rPr lang="en-US" sz="1800" b="1"/>
              <a:t> www.eitcoutreach.org</a:t>
            </a:r>
            <a:endParaRPr lang="en-US"/>
          </a:p>
        </p:txBody>
      </p:sp>
    </p:spTree>
    <p:extLst>
      <p:ext uri="{BB962C8B-B14F-4D97-AF65-F5344CB8AC3E}">
        <p14:creationId xmlns:p14="http://schemas.microsoft.com/office/powerpoint/2010/main" val="630690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8">
            <a:extLst>
              <a:ext uri="{FF2B5EF4-FFF2-40B4-BE49-F238E27FC236}">
                <a16:creationId xmlns:a16="http://schemas.microsoft.com/office/drawing/2014/main" id="{0301323E-3AB5-4683-8024-4EFB3A4D03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849" r="14883"/>
          <a:stretch/>
        </p:blipFill>
        <p:spPr bwMode="auto">
          <a:xfrm>
            <a:off x="0" y="0"/>
            <a:ext cx="6206403" cy="6858338"/>
          </a:xfrm>
          <a:prstGeom prst="rect">
            <a:avLst/>
          </a:prstGeom>
          <a:solidFill>
            <a:srgbClr val="FFFFFF"/>
          </a:solidFill>
        </p:spPr>
      </p:pic>
      <p:sp>
        <p:nvSpPr>
          <p:cNvPr id="18" name="TextBox 17">
            <a:extLst>
              <a:ext uri="{FF2B5EF4-FFF2-40B4-BE49-F238E27FC236}">
                <a16:creationId xmlns:a16="http://schemas.microsoft.com/office/drawing/2014/main" id="{E8D242A7-BE3E-4B07-8CF6-56C8B22D6918}"/>
              </a:ext>
            </a:extLst>
          </p:cNvPr>
          <p:cNvSpPr txBox="1"/>
          <p:nvPr/>
        </p:nvSpPr>
        <p:spPr>
          <a:xfrm>
            <a:off x="6726147" y="470472"/>
            <a:ext cx="4780909" cy="523220"/>
          </a:xfrm>
          <a:prstGeom prst="rect">
            <a:avLst/>
          </a:prstGeom>
          <a:noFill/>
          <a:ln>
            <a:no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7941E"/>
                </a:solidFill>
                <a:effectLst/>
                <a:uLnTx/>
                <a:uFillTx/>
                <a:latin typeface="Arial" panose="020B0604020202020204"/>
                <a:ea typeface="+mn-ea"/>
                <a:cs typeface="+mn-cs"/>
              </a:rPr>
              <a:t>The Problem</a:t>
            </a:r>
          </a:p>
        </p:txBody>
      </p:sp>
      <p:sp>
        <p:nvSpPr>
          <p:cNvPr id="19" name="TextBox 18">
            <a:extLst>
              <a:ext uri="{FF2B5EF4-FFF2-40B4-BE49-F238E27FC236}">
                <a16:creationId xmlns:a16="http://schemas.microsoft.com/office/drawing/2014/main" id="{EA9AE826-9E07-4A5E-98C3-2CD65AA92DFA}"/>
              </a:ext>
            </a:extLst>
          </p:cNvPr>
          <p:cNvSpPr txBox="1"/>
          <p:nvPr/>
        </p:nvSpPr>
        <p:spPr>
          <a:xfrm>
            <a:off x="6726147" y="1156171"/>
            <a:ext cx="4780909" cy="484645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pPr marL="170815" marR="0" lvl="0" indent="-170815" algn="l" defTabSz="685765"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E7E6E6">
                    <a:lumMod val="10000"/>
                  </a:srgbClr>
                </a:solidFill>
                <a:effectLst/>
                <a:uLnTx/>
                <a:uFillTx/>
                <a:latin typeface="Arial"/>
                <a:ea typeface="+mn-ea"/>
                <a:cs typeface="Arial"/>
              </a:rPr>
              <a:t>Families who filed 2019 or 2020 taxes or used the non-filer form will get automatic payments if they claimed their kids</a:t>
            </a:r>
          </a:p>
          <a:p>
            <a:pPr marL="170815" marR="0" lvl="0" indent="-170815" algn="l" defTabSz="685765"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E7E6E6">
                  <a:lumMod val="10000"/>
                </a:srgbClr>
              </a:solidFill>
              <a:effectLst/>
              <a:uLnTx/>
              <a:uFillTx/>
              <a:latin typeface="Arial"/>
              <a:ea typeface="+mn-ea"/>
              <a:cs typeface="Arial"/>
            </a:endParaRPr>
          </a:p>
          <a:p>
            <a:pPr marL="170815" marR="0" lvl="0" indent="-170815" algn="l" defTabSz="685765"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E7E6E6">
                    <a:lumMod val="10000"/>
                  </a:srgbClr>
                </a:solidFill>
                <a:effectLst/>
                <a:uLnTx/>
                <a:uFillTx/>
                <a:latin typeface="Arial"/>
                <a:ea typeface="+mn-ea"/>
                <a:cs typeface="Arial"/>
              </a:rPr>
              <a:t>The families who haven’t filed yet face the most barriers</a:t>
            </a:r>
          </a:p>
          <a:p>
            <a:pPr marL="628015" marR="0" lvl="1" indent="-170815" algn="l" defTabSz="685765"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E7E6E6">
                    <a:lumMod val="10000"/>
                  </a:srgbClr>
                </a:solidFill>
                <a:effectLst/>
                <a:uLnTx/>
                <a:uFillTx/>
                <a:latin typeface="Arial"/>
                <a:ea typeface="+mn-ea"/>
                <a:cs typeface="Arial"/>
              </a:rPr>
              <a:t>Haven’t received stimulus</a:t>
            </a:r>
          </a:p>
          <a:p>
            <a:pPr marL="628015" marR="0" lvl="1" indent="-170815" algn="l" defTabSz="685765"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E7E6E6">
                    <a:lumMod val="10000"/>
                  </a:srgbClr>
                </a:solidFill>
                <a:effectLst/>
                <a:uLnTx/>
                <a:uFillTx/>
                <a:latin typeface="Arial"/>
                <a:ea typeface="+mn-ea"/>
                <a:cs typeface="Arial"/>
              </a:rPr>
              <a:t>Very low-income</a:t>
            </a:r>
          </a:p>
          <a:p>
            <a:pPr marL="628015" marR="0" lvl="1" indent="-170815" algn="l" defTabSz="685765"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E7E6E6">
                    <a:lumMod val="10000"/>
                  </a:srgbClr>
                </a:solidFill>
                <a:effectLst/>
                <a:uLnTx/>
                <a:uFillTx/>
                <a:latin typeface="Arial"/>
                <a:ea typeface="+mn-ea"/>
                <a:cs typeface="Arial"/>
              </a:rPr>
              <a:t>Likely experience technology challenges and have questions</a:t>
            </a:r>
          </a:p>
          <a:p>
            <a:pPr marL="628015" marR="0" lvl="1" indent="-170815" algn="l" defTabSz="685765"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E7E6E6">
                    <a:lumMod val="10000"/>
                  </a:srgbClr>
                </a:solidFill>
                <a:effectLst/>
                <a:uLnTx/>
                <a:uFillTx/>
                <a:latin typeface="Arial"/>
                <a:ea typeface="+mn-ea"/>
                <a:cs typeface="Arial"/>
              </a:rPr>
              <a:t>Need help getting the credit</a:t>
            </a:r>
          </a:p>
          <a:p>
            <a:pPr marL="628015" marR="0" lvl="1" indent="-170815" algn="l" defTabSz="685765"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E7E6E6">
                  <a:lumMod val="10000"/>
                </a:srgbClr>
              </a:solidFill>
              <a:effectLst/>
              <a:uLnTx/>
              <a:uFillTx/>
              <a:latin typeface="Arial"/>
              <a:ea typeface="+mn-ea"/>
              <a:cs typeface="Arial"/>
            </a:endParaRPr>
          </a:p>
          <a:p>
            <a:pPr marL="170815" marR="0" lvl="0" indent="-170815" algn="l" defTabSz="685765"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E7E6E6">
                    <a:lumMod val="10000"/>
                  </a:srgbClr>
                </a:solidFill>
                <a:effectLst/>
                <a:uLnTx/>
                <a:uFillTx/>
                <a:latin typeface="Arial"/>
                <a:ea typeface="+mn-ea"/>
                <a:cs typeface="Arial"/>
              </a:rPr>
              <a:t>VITA sites are swamped and at low-capacity</a:t>
            </a:r>
          </a:p>
        </p:txBody>
      </p:sp>
    </p:spTree>
    <p:extLst>
      <p:ext uri="{BB962C8B-B14F-4D97-AF65-F5344CB8AC3E}">
        <p14:creationId xmlns:p14="http://schemas.microsoft.com/office/powerpoint/2010/main" val="55332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50577443-7E33-4D79-BA79-72BEF084C5E4}"/>
              </a:ext>
            </a:extLst>
          </p:cNvPr>
          <p:cNvSpPr>
            <a:spLocks noGrp="1"/>
          </p:cNvSpPr>
          <p:nvPr>
            <p:ph sz="half" idx="1"/>
          </p:nvPr>
        </p:nvSpPr>
        <p:spPr>
          <a:xfrm>
            <a:off x="893896" y="1406054"/>
            <a:ext cx="4595136" cy="4539052"/>
          </a:xfrm>
        </p:spPr>
        <p:txBody>
          <a:bodyPr/>
          <a:lstStyle/>
          <a:p>
            <a:r>
              <a:rPr lang="en-US" sz="3600" dirty="0">
                <a:solidFill>
                  <a:schemeClr val="bg2">
                    <a:lumMod val="10000"/>
                  </a:schemeClr>
                </a:solidFill>
                <a:latin typeface="Arial"/>
                <a:cs typeface="Arial"/>
              </a:rPr>
              <a:t>Help non-filers submit their info to the IRS: </a:t>
            </a:r>
          </a:p>
          <a:p>
            <a:pPr marL="1085833" lvl="1" indent="-742950">
              <a:buFont typeface="+mj-lt"/>
              <a:buAutoNum type="arabicPeriod"/>
            </a:pPr>
            <a:r>
              <a:rPr lang="en-US" sz="3200" dirty="0">
                <a:solidFill>
                  <a:schemeClr val="bg2">
                    <a:lumMod val="10000"/>
                  </a:schemeClr>
                </a:solidFill>
                <a:latin typeface="Arial"/>
                <a:cs typeface="Arial"/>
              </a:rPr>
              <a:t>Use the Non-filer Portal (simplified 2020 tax return) </a:t>
            </a:r>
            <a:r>
              <a:rPr lang="en-US" sz="3200" i="1" dirty="0">
                <a:solidFill>
                  <a:schemeClr val="bg2">
                    <a:lumMod val="10000"/>
                  </a:schemeClr>
                </a:solidFill>
                <a:latin typeface="Arial"/>
                <a:cs typeface="Arial"/>
              </a:rPr>
              <a:t>OR</a:t>
            </a:r>
            <a:r>
              <a:rPr lang="en-US" sz="3200" dirty="0">
                <a:solidFill>
                  <a:schemeClr val="bg2">
                    <a:lumMod val="10000"/>
                  </a:schemeClr>
                </a:solidFill>
                <a:latin typeface="Arial"/>
                <a:cs typeface="Arial"/>
              </a:rPr>
              <a:t> </a:t>
            </a:r>
          </a:p>
          <a:p>
            <a:pPr marL="1085833" lvl="1" indent="-742950">
              <a:buFont typeface="+mj-lt"/>
              <a:buAutoNum type="arabicPeriod"/>
            </a:pPr>
            <a:r>
              <a:rPr lang="en-US" sz="3200" dirty="0">
                <a:solidFill>
                  <a:schemeClr val="bg2">
                    <a:lumMod val="10000"/>
                  </a:schemeClr>
                </a:solidFill>
                <a:latin typeface="Arial"/>
                <a:cs typeface="Arial"/>
              </a:rPr>
              <a:t>File a (full) 2020 tax return</a:t>
            </a:r>
          </a:p>
        </p:txBody>
      </p:sp>
      <p:pic>
        <p:nvPicPr>
          <p:cNvPr id="1028" name="Picture 4" descr="🎉 Party Popper Emoji">
            <a:extLst>
              <a:ext uri="{FF2B5EF4-FFF2-40B4-BE49-F238E27FC236}">
                <a16:creationId xmlns:a16="http://schemas.microsoft.com/office/drawing/2014/main" id="{AD4ADBE4-C5E6-4D8E-9996-1535B6AF19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7759" y="2259119"/>
            <a:ext cx="3594837" cy="35948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 Partying Face Emoji">
            <a:extLst>
              <a:ext uri="{FF2B5EF4-FFF2-40B4-BE49-F238E27FC236}">
                <a16:creationId xmlns:a16="http://schemas.microsoft.com/office/drawing/2014/main" id="{E1C7552C-6DBA-4C87-9E55-A7BBBBEE68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7284" y="479999"/>
            <a:ext cx="2540475" cy="25404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E5F7BCC-DC6E-4AC0-9ABD-74604078667D}"/>
              </a:ext>
            </a:extLst>
          </p:cNvPr>
          <p:cNvSpPr txBox="1"/>
          <p:nvPr/>
        </p:nvSpPr>
        <p:spPr>
          <a:xfrm>
            <a:off x="113016" y="479999"/>
            <a:ext cx="4780909" cy="523220"/>
          </a:xfrm>
          <a:prstGeom prst="rect">
            <a:avLst/>
          </a:prstGeom>
          <a:noFill/>
          <a:ln>
            <a:noFill/>
          </a:ln>
        </p:spPr>
        <p:txBody>
          <a:bodyPr wrap="square" lIns="91440" tIns="45720" rIns="91440" bIns="45720" rtlCol="0" anchor="t">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7941E"/>
                </a:solidFill>
                <a:effectLst/>
                <a:uLnTx/>
                <a:uFillTx/>
                <a:latin typeface="Arial" panose="020B0604020202020204"/>
                <a:ea typeface="+mn-ea"/>
                <a:cs typeface="+mn-cs"/>
              </a:rPr>
              <a:t>The Solution</a:t>
            </a:r>
          </a:p>
        </p:txBody>
      </p:sp>
    </p:spTree>
    <p:extLst>
      <p:ext uri="{BB962C8B-B14F-4D97-AF65-F5344CB8AC3E}">
        <p14:creationId xmlns:p14="http://schemas.microsoft.com/office/powerpoint/2010/main" val="1346533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6F9EB"/>
        </a:solidFill>
        <a:effectLst/>
      </p:bgPr>
    </p:bg>
    <p:spTree>
      <p:nvGrpSpPr>
        <p:cNvPr id="1" name="Shape 891"/>
        <p:cNvGrpSpPr/>
        <p:nvPr/>
      </p:nvGrpSpPr>
      <p:grpSpPr>
        <a:xfrm>
          <a:off x="0" y="0"/>
          <a:ext cx="0" cy="0"/>
          <a:chOff x="0" y="0"/>
          <a:chExt cx="0" cy="0"/>
        </a:xfrm>
      </p:grpSpPr>
      <p:pic>
        <p:nvPicPr>
          <p:cNvPr id="892" name="Google Shape;892;p212"/>
          <p:cNvPicPr preferRelativeResize="0"/>
          <p:nvPr/>
        </p:nvPicPr>
        <p:blipFill rotWithShape="1">
          <a:blip r:embed="rId3">
            <a:alphaModFix/>
          </a:blip>
          <a:srcRect r="4734"/>
          <a:stretch/>
        </p:blipFill>
        <p:spPr>
          <a:xfrm>
            <a:off x="7633301" y="2216234"/>
            <a:ext cx="4558700" cy="4641767"/>
          </a:xfrm>
          <a:prstGeom prst="rect">
            <a:avLst/>
          </a:prstGeom>
          <a:noFill/>
          <a:ln>
            <a:noFill/>
          </a:ln>
        </p:spPr>
      </p:pic>
      <p:sp>
        <p:nvSpPr>
          <p:cNvPr id="893" name="Google Shape;893;p212"/>
          <p:cNvSpPr txBox="1">
            <a:spLocks noGrp="1"/>
          </p:cNvSpPr>
          <p:nvPr>
            <p:ph type="ctrTitle"/>
          </p:nvPr>
        </p:nvSpPr>
        <p:spPr>
          <a:xfrm>
            <a:off x="415600" y="2364400"/>
            <a:ext cx="9971200" cy="1420000"/>
          </a:xfrm>
          <a:prstGeom prst="rect">
            <a:avLst/>
          </a:prstGeom>
        </p:spPr>
        <p:txBody>
          <a:bodyPr spcFirstLastPara="1" wrap="square" lIns="121900" tIns="121900" rIns="121900" bIns="121900" anchor="t" anchorCtr="0">
            <a:noAutofit/>
          </a:bodyPr>
          <a:lstStyle/>
          <a:p>
            <a:r>
              <a:rPr lang="en" sz="6533">
                <a:latin typeface="IBM Plex Sans"/>
                <a:ea typeface="IBM Plex Sans"/>
                <a:cs typeface="IBM Plex Sans"/>
                <a:sym typeface="IBM Plex Sans"/>
              </a:rPr>
              <a:t>GetCTC.org Navigator</a:t>
            </a:r>
            <a:endParaRPr sz="6533">
              <a:latin typeface="IBM Plex Sans"/>
              <a:ea typeface="IBM Plex Sans"/>
              <a:cs typeface="IBM Plex Sans"/>
              <a:sym typeface="IBM Plex Sans"/>
            </a:endParaRPr>
          </a:p>
          <a:p>
            <a:endParaRPr sz="2533">
              <a:latin typeface="IBM Plex Sans"/>
              <a:ea typeface="IBM Plex Sans"/>
              <a:cs typeface="IBM Plex Sans"/>
              <a:sym typeface="IBM Plex Sans"/>
            </a:endParaRPr>
          </a:p>
        </p:txBody>
      </p:sp>
      <p:sp>
        <p:nvSpPr>
          <p:cNvPr id="894" name="Google Shape;894;p212"/>
          <p:cNvSpPr txBox="1">
            <a:spLocks noGrp="1"/>
          </p:cNvSpPr>
          <p:nvPr>
            <p:ph type="subTitle" idx="1"/>
          </p:nvPr>
        </p:nvSpPr>
        <p:spPr>
          <a:xfrm>
            <a:off x="593367" y="3505933"/>
            <a:ext cx="6621200" cy="941200"/>
          </a:xfrm>
          <a:prstGeom prst="rect">
            <a:avLst/>
          </a:prstGeom>
        </p:spPr>
        <p:txBody>
          <a:bodyPr spcFirstLastPara="1" wrap="square" lIns="121900" tIns="121900" rIns="121900" bIns="121900" anchor="t" anchorCtr="0">
            <a:noAutofit/>
          </a:bodyPr>
          <a:lstStyle/>
          <a:p>
            <a:pPr marL="0" indent="0"/>
            <a:r>
              <a:rPr lang="en"/>
              <a:t>7/14/2021</a:t>
            </a:r>
            <a:endParaRPr/>
          </a:p>
          <a:p>
            <a:pPr marL="0" indent="0"/>
            <a:endParaRPr/>
          </a:p>
          <a:p>
            <a:pPr marL="0" indent="0"/>
            <a:endParaRPr/>
          </a:p>
          <a:p>
            <a:pPr marL="0" indent="0"/>
            <a:endParaRPr/>
          </a:p>
          <a:p>
            <a:pPr marL="0" indent="0"/>
            <a:endParaRPr/>
          </a:p>
          <a:p>
            <a:pPr marL="4267093" indent="609585"/>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p213"/>
          <p:cNvSpPr/>
          <p:nvPr/>
        </p:nvSpPr>
        <p:spPr>
          <a:xfrm>
            <a:off x="0" y="0"/>
            <a:ext cx="5230800" cy="6858000"/>
          </a:xfrm>
          <a:prstGeom prst="rect">
            <a:avLst/>
          </a:prstGeom>
          <a:solidFill>
            <a:srgbClr val="C2C2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0" name="Google Shape;900;p213"/>
          <p:cNvSpPr txBox="1">
            <a:spLocks noGrp="1"/>
          </p:cNvSpPr>
          <p:nvPr>
            <p:ph type="title" idx="4294967295"/>
          </p:nvPr>
        </p:nvSpPr>
        <p:spPr>
          <a:xfrm>
            <a:off x="128800" y="1843067"/>
            <a:ext cx="4973200" cy="2979600"/>
          </a:xfrm>
          <a:prstGeom prst="rect">
            <a:avLst/>
          </a:prstGeom>
        </p:spPr>
        <p:txBody>
          <a:bodyPr spcFirstLastPara="1" wrap="square" lIns="121900" tIns="121900" rIns="121900" bIns="121900" anchor="ctr" anchorCtr="0">
            <a:noAutofit/>
          </a:bodyPr>
          <a:lstStyle/>
          <a:p>
            <a:pPr algn="ctr">
              <a:lnSpc>
                <a:spcPct val="115000"/>
              </a:lnSpc>
            </a:pPr>
            <a:r>
              <a:rPr lang="en" sz="3467" b="1">
                <a:solidFill>
                  <a:srgbClr val="000000"/>
                </a:solidFill>
                <a:latin typeface="IBM Plex Sans"/>
                <a:ea typeface="IBM Plex Sans"/>
                <a:cs typeface="IBM Plex Sans"/>
                <a:sym typeface="IBM Plex Sans"/>
              </a:rPr>
              <a:t>Learning Outcomes</a:t>
            </a:r>
            <a:endParaRPr sz="3467">
              <a:solidFill>
                <a:srgbClr val="000000"/>
              </a:solidFill>
              <a:latin typeface="IBM Plex Sans"/>
              <a:ea typeface="IBM Plex Sans"/>
              <a:cs typeface="IBM Plex Sans"/>
              <a:sym typeface="IBM Plex Sans"/>
            </a:endParaRPr>
          </a:p>
        </p:txBody>
      </p:sp>
      <p:sp>
        <p:nvSpPr>
          <p:cNvPr id="901" name="Google Shape;901;p213"/>
          <p:cNvSpPr txBox="1">
            <a:spLocks noGrp="1"/>
          </p:cNvSpPr>
          <p:nvPr>
            <p:ph type="title" idx="4294967295"/>
          </p:nvPr>
        </p:nvSpPr>
        <p:spPr>
          <a:xfrm>
            <a:off x="5436700" y="1001800"/>
            <a:ext cx="6538400" cy="4854400"/>
          </a:xfrm>
          <a:prstGeom prst="rect">
            <a:avLst/>
          </a:prstGeom>
        </p:spPr>
        <p:txBody>
          <a:bodyPr spcFirstLastPara="1" wrap="square" lIns="121900" tIns="121900" rIns="121900" bIns="121900" anchor="t" anchorCtr="0">
            <a:noAutofit/>
          </a:bodyPr>
          <a:lstStyle/>
          <a:p>
            <a:pPr>
              <a:lnSpc>
                <a:spcPct val="115000"/>
              </a:lnSpc>
            </a:pPr>
            <a:br>
              <a:rPr lang="en" sz="1867">
                <a:solidFill>
                  <a:srgbClr val="000000"/>
                </a:solidFill>
                <a:latin typeface="IBM Plex Sans"/>
                <a:ea typeface="IBM Plex Sans"/>
                <a:cs typeface="IBM Plex Sans"/>
                <a:sym typeface="IBM Plex Sans"/>
              </a:rPr>
            </a:br>
            <a:endParaRPr sz="933">
              <a:solidFill>
                <a:srgbClr val="000000"/>
              </a:solidFill>
              <a:latin typeface="IBM Plex Sans"/>
              <a:ea typeface="IBM Plex Sans"/>
              <a:cs typeface="IBM Plex Sans"/>
              <a:sym typeface="IBM Plex Sans"/>
            </a:endParaRPr>
          </a:p>
          <a:p>
            <a:pPr marL="380990" indent="-313259">
              <a:lnSpc>
                <a:spcPct val="115000"/>
              </a:lnSpc>
              <a:buClr>
                <a:srgbClr val="000000"/>
              </a:buClr>
              <a:buSzPts val="1900"/>
              <a:buFont typeface="IBM Plex Sans"/>
              <a:buAutoNum type="arabicPeriod"/>
            </a:pPr>
            <a:r>
              <a:rPr lang="en" sz="2533">
                <a:solidFill>
                  <a:srgbClr val="000000"/>
                </a:solidFill>
                <a:latin typeface="IBM Plex Sans"/>
                <a:ea typeface="IBM Plex Sans"/>
                <a:cs typeface="IBM Plex Sans"/>
                <a:sym typeface="IBM Plex Sans"/>
              </a:rPr>
              <a:t>Understand the navigator role</a:t>
            </a:r>
            <a:br>
              <a:rPr lang="en" sz="2533">
                <a:solidFill>
                  <a:srgbClr val="000000"/>
                </a:solidFill>
                <a:latin typeface="IBM Plex Sans"/>
                <a:ea typeface="IBM Plex Sans"/>
                <a:cs typeface="IBM Plex Sans"/>
                <a:sym typeface="IBM Plex Sans"/>
              </a:rPr>
            </a:br>
            <a:endParaRPr sz="2533">
              <a:solidFill>
                <a:srgbClr val="000000"/>
              </a:solidFill>
              <a:latin typeface="IBM Plex Sans"/>
              <a:ea typeface="IBM Plex Sans"/>
              <a:cs typeface="IBM Plex Sans"/>
              <a:sym typeface="IBM Plex Sans"/>
            </a:endParaRPr>
          </a:p>
          <a:p>
            <a:pPr marL="380990" indent="-313259">
              <a:lnSpc>
                <a:spcPct val="115000"/>
              </a:lnSpc>
              <a:buClr>
                <a:srgbClr val="000000"/>
              </a:buClr>
              <a:buSzPts val="1900"/>
              <a:buFont typeface="IBM Plex Sans"/>
              <a:buAutoNum type="arabicPeriod"/>
            </a:pPr>
            <a:r>
              <a:rPr lang="en" sz="2533">
                <a:solidFill>
                  <a:srgbClr val="000000"/>
                </a:solidFill>
                <a:latin typeface="IBM Plex Sans"/>
                <a:ea typeface="IBM Plex Sans"/>
                <a:cs typeface="IBM Plex Sans"/>
                <a:sym typeface="IBM Plex Sans"/>
              </a:rPr>
              <a:t>Determine client’s appropriate next steps</a:t>
            </a:r>
            <a:br>
              <a:rPr lang="en" sz="2533">
                <a:solidFill>
                  <a:srgbClr val="000000"/>
                </a:solidFill>
                <a:latin typeface="IBM Plex Sans"/>
                <a:ea typeface="IBM Plex Sans"/>
                <a:cs typeface="IBM Plex Sans"/>
                <a:sym typeface="IBM Plex Sans"/>
              </a:rPr>
            </a:br>
            <a:endParaRPr sz="2533">
              <a:solidFill>
                <a:srgbClr val="000000"/>
              </a:solidFill>
              <a:latin typeface="IBM Plex Sans"/>
              <a:ea typeface="IBM Plex Sans"/>
              <a:cs typeface="IBM Plex Sans"/>
              <a:sym typeface="IBM Plex Sans"/>
            </a:endParaRPr>
          </a:p>
          <a:p>
            <a:pPr marL="380990" indent="-313259">
              <a:lnSpc>
                <a:spcPct val="115000"/>
              </a:lnSpc>
              <a:buClr>
                <a:srgbClr val="000000"/>
              </a:buClr>
              <a:buSzPts val="1900"/>
              <a:buFont typeface="IBM Plex Sans"/>
              <a:buAutoNum type="arabicPeriod"/>
            </a:pPr>
            <a:r>
              <a:rPr lang="en" sz="2533">
                <a:solidFill>
                  <a:srgbClr val="000000"/>
                </a:solidFill>
                <a:latin typeface="IBM Plex Sans"/>
                <a:ea typeface="IBM Plex Sans"/>
                <a:cs typeface="IBM Plex Sans"/>
                <a:sym typeface="IBM Plex Sans"/>
              </a:rPr>
              <a:t>Learn about next steps and additional resources</a:t>
            </a:r>
            <a:endParaRPr sz="2533">
              <a:solidFill>
                <a:srgbClr val="000000"/>
              </a:solidFill>
              <a:latin typeface="IBM Plex Sans"/>
              <a:ea typeface="IBM Plex Sans"/>
              <a:cs typeface="IBM Plex Sans"/>
              <a:sym typeface="IBM Plex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pic>
        <p:nvPicPr>
          <p:cNvPr id="906" name="Google Shape;906;p214" descr="25089837521_6287954198_o.jpg"/>
          <p:cNvPicPr preferRelativeResize="0"/>
          <p:nvPr/>
        </p:nvPicPr>
        <p:blipFill rotWithShape="1">
          <a:blip r:embed="rId3">
            <a:alphaModFix/>
          </a:blip>
          <a:srcRect l="24406" r="9968"/>
          <a:stretch/>
        </p:blipFill>
        <p:spPr>
          <a:xfrm>
            <a:off x="0" y="1"/>
            <a:ext cx="12191995" cy="6858001"/>
          </a:xfrm>
          <a:prstGeom prst="rect">
            <a:avLst/>
          </a:prstGeom>
          <a:noFill/>
          <a:ln>
            <a:noFill/>
          </a:ln>
        </p:spPr>
      </p:pic>
      <p:sp>
        <p:nvSpPr>
          <p:cNvPr id="907" name="Google Shape;907;p214"/>
          <p:cNvSpPr/>
          <p:nvPr/>
        </p:nvSpPr>
        <p:spPr>
          <a:xfrm>
            <a:off x="0" y="0"/>
            <a:ext cx="12192000" cy="6858000"/>
          </a:xfrm>
          <a:prstGeom prst="rect">
            <a:avLst/>
          </a:prstGeom>
          <a:solidFill>
            <a:srgbClr val="02CE9D">
              <a:alpha val="324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8" name="Google Shape;908;p214"/>
          <p:cNvSpPr txBox="1"/>
          <p:nvPr/>
        </p:nvSpPr>
        <p:spPr>
          <a:xfrm>
            <a:off x="731600" y="3109767"/>
            <a:ext cx="9000400" cy="2670400"/>
          </a:xfrm>
          <a:prstGeom prst="rect">
            <a:avLst/>
          </a:prstGeom>
          <a:noFill/>
          <a:ln>
            <a:noFill/>
          </a:ln>
        </p:spPr>
        <p:txBody>
          <a:bodyPr spcFirstLastPara="1" wrap="square" lIns="121900" tIns="121900" rIns="121900" bIns="121900" anchor="ctr" anchorCtr="0">
            <a:noAutofit/>
          </a:bodyPr>
          <a:lstStyle/>
          <a:p>
            <a:pPr defTabSz="1219170">
              <a:lnSpc>
                <a:spcPct val="115000"/>
              </a:lnSpc>
              <a:buClr>
                <a:srgbClr val="000000"/>
              </a:buClr>
            </a:pPr>
            <a:r>
              <a:rPr lang="en" sz="3200" b="1" kern="0">
                <a:solidFill>
                  <a:srgbClr val="000000"/>
                </a:solidFill>
                <a:highlight>
                  <a:srgbClr val="FFFFFF"/>
                </a:highlight>
                <a:latin typeface="IBM Plex Sans"/>
                <a:ea typeface="IBM Plex Sans"/>
                <a:cs typeface="IBM Plex Sans"/>
                <a:sym typeface="IBM Plex Sans"/>
              </a:rPr>
              <a:t>Code for America is a nonprofit organization that partners with government to strengthen the delivery of public services through human-centered technology.</a:t>
            </a:r>
            <a:r>
              <a:rPr lang="en" sz="3200" kern="0">
                <a:solidFill>
                  <a:srgbClr val="000000"/>
                </a:solidFill>
                <a:highlight>
                  <a:srgbClr val="FFFFFF"/>
                </a:highlight>
                <a:latin typeface="Proxima Nova"/>
                <a:ea typeface="Proxima Nova"/>
                <a:cs typeface="Proxima Nova"/>
                <a:sym typeface="Proxima Nova"/>
              </a:rPr>
              <a:t> </a:t>
            </a:r>
            <a:r>
              <a:rPr lang="en" sz="3200" kern="0">
                <a:solidFill>
                  <a:srgbClr val="FFFFFF"/>
                </a:solidFill>
                <a:latin typeface="Proxima Nova"/>
                <a:ea typeface="Proxima Nova"/>
                <a:cs typeface="Proxima Nova"/>
                <a:sym typeface="Proxima Nova"/>
              </a:rPr>
              <a:t> </a:t>
            </a:r>
            <a:endParaRPr sz="1067" kern="0">
              <a:solidFill>
                <a:srgbClr val="FFFFFF"/>
              </a:solidFill>
              <a:latin typeface="Arial"/>
              <a:cs typeface="Arial"/>
              <a:sym typeface="Arial"/>
            </a:endParaRPr>
          </a:p>
        </p:txBody>
      </p:sp>
      <p:sp>
        <p:nvSpPr>
          <p:cNvPr id="909" name="Google Shape;909;p214"/>
          <p:cNvSpPr txBox="1">
            <a:spLocks noGrp="1"/>
          </p:cNvSpPr>
          <p:nvPr>
            <p:ph type="sldNum" idx="12"/>
          </p:nvPr>
        </p:nvSpPr>
        <p:spPr>
          <a:xfrm>
            <a:off x="12" y="6333135"/>
            <a:ext cx="7316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pPr defTabSz="1219170">
                <a:buClr>
                  <a:srgbClr val="000000"/>
                </a:buClr>
              </a:pPr>
              <a:t>14</a:t>
            </a:fld>
            <a:endParaRPr kern="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913"/>
        <p:cNvGrpSpPr/>
        <p:nvPr/>
      </p:nvGrpSpPr>
      <p:grpSpPr>
        <a:xfrm>
          <a:off x="0" y="0"/>
          <a:ext cx="0" cy="0"/>
          <a:chOff x="0" y="0"/>
          <a:chExt cx="0" cy="0"/>
        </a:xfrm>
      </p:grpSpPr>
      <p:sp>
        <p:nvSpPr>
          <p:cNvPr id="914" name="Google Shape;914;p215"/>
          <p:cNvSpPr txBox="1">
            <a:spLocks noGrp="1"/>
          </p:cNvSpPr>
          <p:nvPr>
            <p:ph type="subTitle" idx="1"/>
          </p:nvPr>
        </p:nvSpPr>
        <p:spPr>
          <a:xfrm>
            <a:off x="4489500" y="6304097"/>
            <a:ext cx="6312000" cy="471200"/>
          </a:xfrm>
          <a:prstGeom prst="rect">
            <a:avLst/>
          </a:prstGeom>
        </p:spPr>
        <p:txBody>
          <a:bodyPr spcFirstLastPara="1" wrap="square" lIns="121900" tIns="121900" rIns="121900" bIns="121900" anchor="b" anchorCtr="0">
            <a:noAutofit/>
          </a:bodyPr>
          <a:lstStyle/>
          <a:p>
            <a:pPr marL="0" indent="0"/>
            <a:r>
              <a:rPr lang="en"/>
              <a:t> </a:t>
            </a:r>
            <a:endParaRPr/>
          </a:p>
        </p:txBody>
      </p:sp>
      <p:sp>
        <p:nvSpPr>
          <p:cNvPr id="915" name="Google Shape;915;p215"/>
          <p:cNvSpPr txBox="1">
            <a:spLocks noGrp="1"/>
          </p:cNvSpPr>
          <p:nvPr>
            <p:ph type="sldNum" idx="12"/>
          </p:nvPr>
        </p:nvSpPr>
        <p:spPr>
          <a:xfrm>
            <a:off x="12" y="6333135"/>
            <a:ext cx="7316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solidFill>
                  <a:srgbClr val="434343"/>
                </a:solidFill>
                <a:latin typeface="IBM Plex Sans"/>
                <a:ea typeface="IBM Plex Sans"/>
                <a:cs typeface="IBM Plex Sans"/>
                <a:sym typeface="IBM Plex Sans"/>
              </a:rPr>
              <a:pPr defTabSz="1219170">
                <a:buClr>
                  <a:srgbClr val="000000"/>
                </a:buClr>
              </a:pPr>
              <a:t>15</a:t>
            </a:fld>
            <a:endParaRPr kern="0">
              <a:solidFill>
                <a:srgbClr val="434343"/>
              </a:solidFill>
              <a:latin typeface="IBM Plex Sans"/>
              <a:ea typeface="IBM Plex Sans"/>
              <a:cs typeface="IBM Plex Sans"/>
              <a:sym typeface="IBM Plex Sans"/>
            </a:endParaRPr>
          </a:p>
        </p:txBody>
      </p:sp>
      <p:pic>
        <p:nvPicPr>
          <p:cNvPr id="916" name="Google Shape;916;p215"/>
          <p:cNvPicPr preferRelativeResize="0"/>
          <p:nvPr/>
        </p:nvPicPr>
        <p:blipFill>
          <a:blip r:embed="rId3">
            <a:alphaModFix/>
          </a:blip>
          <a:stretch>
            <a:fillRect/>
          </a:stretch>
        </p:blipFill>
        <p:spPr>
          <a:xfrm>
            <a:off x="789001" y="2287900"/>
            <a:ext cx="2333599" cy="2603533"/>
          </a:xfrm>
          <a:prstGeom prst="rect">
            <a:avLst/>
          </a:prstGeom>
          <a:noFill/>
          <a:ln>
            <a:noFill/>
          </a:ln>
        </p:spPr>
      </p:pic>
      <p:pic>
        <p:nvPicPr>
          <p:cNvPr id="917" name="Google Shape;917;p215"/>
          <p:cNvPicPr preferRelativeResize="0"/>
          <p:nvPr/>
        </p:nvPicPr>
        <p:blipFill>
          <a:blip r:embed="rId4">
            <a:alphaModFix/>
          </a:blip>
          <a:stretch>
            <a:fillRect/>
          </a:stretch>
        </p:blipFill>
        <p:spPr>
          <a:xfrm>
            <a:off x="4163017" y="2287900"/>
            <a:ext cx="2792977" cy="2603533"/>
          </a:xfrm>
          <a:prstGeom prst="rect">
            <a:avLst/>
          </a:prstGeom>
          <a:noFill/>
          <a:ln>
            <a:noFill/>
          </a:ln>
        </p:spPr>
      </p:pic>
      <p:pic>
        <p:nvPicPr>
          <p:cNvPr id="918" name="Google Shape;918;p215"/>
          <p:cNvPicPr preferRelativeResize="0"/>
          <p:nvPr/>
        </p:nvPicPr>
        <p:blipFill>
          <a:blip r:embed="rId5">
            <a:alphaModFix/>
          </a:blip>
          <a:stretch>
            <a:fillRect/>
          </a:stretch>
        </p:blipFill>
        <p:spPr>
          <a:xfrm>
            <a:off x="7861966" y="2287901"/>
            <a:ext cx="3645537" cy="2603535"/>
          </a:xfrm>
          <a:prstGeom prst="rect">
            <a:avLst/>
          </a:prstGeom>
          <a:noFill/>
          <a:ln>
            <a:noFill/>
          </a:ln>
        </p:spPr>
      </p:pic>
      <p:sp>
        <p:nvSpPr>
          <p:cNvPr id="919" name="Google Shape;919;p215"/>
          <p:cNvSpPr txBox="1">
            <a:spLocks noGrp="1"/>
          </p:cNvSpPr>
          <p:nvPr>
            <p:ph type="title"/>
          </p:nvPr>
        </p:nvSpPr>
        <p:spPr>
          <a:xfrm>
            <a:off x="415600" y="485100"/>
            <a:ext cx="11360800" cy="776400"/>
          </a:xfrm>
          <a:prstGeom prst="rect">
            <a:avLst/>
          </a:prstGeom>
        </p:spPr>
        <p:txBody>
          <a:bodyPr spcFirstLastPara="1" wrap="square" lIns="121900" tIns="121900" rIns="121900" bIns="121900" anchor="t" anchorCtr="0">
            <a:noAutofit/>
          </a:bodyPr>
          <a:lstStyle/>
          <a:p>
            <a:pPr>
              <a:lnSpc>
                <a:spcPct val="115000"/>
              </a:lnSpc>
            </a:pPr>
            <a:r>
              <a:rPr lang="en" sz="3733">
                <a:solidFill>
                  <a:srgbClr val="000000"/>
                </a:solidFill>
                <a:latin typeface="IBM Plex Sans"/>
                <a:ea typeface="IBM Plex Sans"/>
                <a:cs typeface="IBM Plex Sans"/>
                <a:sym typeface="IBM Plex Sans"/>
              </a:rPr>
              <a:t>Why navigators are needed</a:t>
            </a:r>
            <a:endParaRPr sz="3733">
              <a:solidFill>
                <a:srgbClr val="000000"/>
              </a:solidFill>
              <a:highlight>
                <a:srgbClr val="C6F9EB"/>
              </a:highlight>
              <a:latin typeface="IBM Plex Sans"/>
              <a:ea typeface="IBM Plex Sans"/>
              <a:cs typeface="IBM Plex Sans"/>
              <a:sym typeface="IBM Plex Sans"/>
            </a:endParaRPr>
          </a:p>
        </p:txBody>
      </p:sp>
      <p:sp>
        <p:nvSpPr>
          <p:cNvPr id="920" name="Google Shape;920;p215"/>
          <p:cNvSpPr txBox="1"/>
          <p:nvPr/>
        </p:nvSpPr>
        <p:spPr>
          <a:xfrm>
            <a:off x="1500000" y="5351700"/>
            <a:ext cx="9192000" cy="1001131"/>
          </a:xfrm>
          <a:prstGeom prst="rect">
            <a:avLst/>
          </a:prstGeom>
          <a:noFill/>
          <a:ln>
            <a:noFill/>
          </a:ln>
        </p:spPr>
        <p:txBody>
          <a:bodyPr spcFirstLastPara="1" wrap="square" lIns="121900" tIns="121900" rIns="121900" bIns="121900" anchor="t" anchorCtr="0">
            <a:spAutoFit/>
          </a:bodyPr>
          <a:lstStyle/>
          <a:p>
            <a:pPr algn="ctr" defTabSz="1219170">
              <a:lnSpc>
                <a:spcPct val="115000"/>
              </a:lnSpc>
              <a:buClr>
                <a:srgbClr val="000000"/>
              </a:buClr>
            </a:pPr>
            <a:r>
              <a:rPr lang="en" sz="2133" kern="0">
                <a:solidFill>
                  <a:srgbClr val="000000"/>
                </a:solidFill>
                <a:latin typeface="IBM Plex Sans"/>
                <a:ea typeface="IBM Plex Sans"/>
                <a:cs typeface="IBM Plex Sans"/>
                <a:sym typeface="IBM Plex Sans"/>
              </a:rPr>
              <a:t>Outreach alone is not enough to overcome access challenges, but </a:t>
            </a:r>
            <a:r>
              <a:rPr lang="en" sz="2133" kern="0">
                <a:solidFill>
                  <a:srgbClr val="000000"/>
                </a:solidFill>
                <a:highlight>
                  <a:srgbClr val="C6F9EB"/>
                </a:highlight>
                <a:latin typeface="IBM Plex Sans"/>
                <a:ea typeface="IBM Plex Sans"/>
                <a:cs typeface="IBM Plex Sans"/>
                <a:sym typeface="IBM Plex Sans"/>
              </a:rPr>
              <a:t>trusted navigators </a:t>
            </a:r>
            <a:r>
              <a:rPr lang="en" sz="2133" kern="0">
                <a:solidFill>
                  <a:srgbClr val="000000"/>
                </a:solidFill>
                <a:latin typeface="IBM Plex Sans"/>
                <a:ea typeface="IBM Plex Sans"/>
                <a:cs typeface="IBM Plex Sans"/>
                <a:sym typeface="IBM Plex Sans"/>
              </a:rPr>
              <a:t>with access to the right resources can make a huge difference.</a:t>
            </a:r>
            <a:endParaRPr sz="1600" kern="0">
              <a:solidFill>
                <a:srgbClr val="000000"/>
              </a:solidFill>
              <a:latin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216"/>
          <p:cNvSpPr txBox="1">
            <a:spLocks noGrp="1"/>
          </p:cNvSpPr>
          <p:nvPr>
            <p:ph type="title"/>
          </p:nvPr>
        </p:nvSpPr>
        <p:spPr>
          <a:xfrm>
            <a:off x="1205733" y="1706233"/>
            <a:ext cx="10278400" cy="4422800"/>
          </a:xfrm>
          <a:prstGeom prst="rect">
            <a:avLst/>
          </a:prstGeom>
        </p:spPr>
        <p:txBody>
          <a:bodyPr spcFirstLastPara="1" wrap="square" lIns="121900" tIns="121900" rIns="121900" bIns="121900" anchor="t" anchorCtr="0">
            <a:noAutofit/>
          </a:bodyPr>
          <a:lstStyle/>
          <a:p>
            <a:pPr algn="ctr">
              <a:lnSpc>
                <a:spcPct val="115000"/>
              </a:lnSpc>
              <a:buSzPts val="1100"/>
            </a:pPr>
            <a:r>
              <a:rPr lang="en" sz="3333" b="1">
                <a:latin typeface="IBM Plex Sans"/>
                <a:ea typeface="IBM Plex Sans"/>
                <a:cs typeface="IBM Plex Sans"/>
                <a:sym typeface="IBM Plex Sans"/>
              </a:rPr>
              <a:t>Navigators are trusted, community-based guides that help marginalized non-filers utilize IRS tools, understand and complete the process of filing their taxes, and navigate additional challenges related to accessing critical tax benefits, including but not limited to the AdvCTC, EITC, EIPs, and state tax credits.</a:t>
            </a:r>
            <a:endParaRPr sz="3333"/>
          </a:p>
        </p:txBody>
      </p:sp>
      <p:sp>
        <p:nvSpPr>
          <p:cNvPr id="926" name="Google Shape;926;p216"/>
          <p:cNvSpPr/>
          <p:nvPr/>
        </p:nvSpPr>
        <p:spPr>
          <a:xfrm>
            <a:off x="0" y="254033"/>
            <a:ext cx="5230800" cy="782800"/>
          </a:xfrm>
          <a:prstGeom prst="homePlate">
            <a:avLst>
              <a:gd name="adj" fmla="val 50000"/>
            </a:avLst>
          </a:prstGeom>
          <a:solidFill>
            <a:srgbClr val="C6F9EB"/>
          </a:solidFill>
          <a:ln>
            <a:noFill/>
          </a:ln>
        </p:spPr>
        <p:txBody>
          <a:bodyPr spcFirstLastPara="1" wrap="square" lIns="121900" tIns="121900" rIns="121900" bIns="121900" anchor="ctr" anchorCtr="0">
            <a:noAutofit/>
          </a:bodyPr>
          <a:lstStyle/>
          <a:p>
            <a:pPr defTabSz="1219170">
              <a:buClr>
                <a:srgbClr val="000000"/>
              </a:buClr>
            </a:pPr>
            <a:r>
              <a:rPr lang="en" sz="3733" b="1" kern="0">
                <a:solidFill>
                  <a:srgbClr val="000000"/>
                </a:solidFill>
                <a:latin typeface="IBM Plex Sans"/>
                <a:ea typeface="IBM Plex Sans"/>
                <a:cs typeface="IBM Plex Sans"/>
                <a:sym typeface="IBM Plex Sans"/>
              </a:rPr>
              <a:t>What is a navigator?</a:t>
            </a:r>
            <a:endParaRPr sz="1867" kern="0">
              <a:solidFill>
                <a:srgbClr val="000000"/>
              </a:solidFill>
              <a:latin typeface="IBM Plex Sans"/>
              <a:ea typeface="IBM Plex Sans"/>
              <a:cs typeface="IBM Plex Sans"/>
              <a:sym typeface="IBM Plex Sans"/>
            </a:endParaRPr>
          </a:p>
        </p:txBody>
      </p:sp>
      <p:sp>
        <p:nvSpPr>
          <p:cNvPr id="927" name="Google Shape;927;p216"/>
          <p:cNvSpPr txBox="1">
            <a:spLocks noGrp="1"/>
          </p:cNvSpPr>
          <p:nvPr>
            <p:ph type="sldNum" idx="12"/>
          </p:nvPr>
        </p:nvSpPr>
        <p:spPr>
          <a:xfrm>
            <a:off x="12" y="6333135"/>
            <a:ext cx="7316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solidFill>
                  <a:srgbClr val="000000"/>
                </a:solidFill>
              </a:rPr>
              <a:pPr defTabSz="1219170">
                <a:buClr>
                  <a:srgbClr val="000000"/>
                </a:buClr>
              </a:pPr>
              <a:t>16</a:t>
            </a:fld>
            <a:endParaRPr kern="0">
              <a:solidFill>
                <a:srgbClr val="000000"/>
              </a:solidFill>
            </a:endParaRPr>
          </a:p>
        </p:txBody>
      </p:sp>
      <p:pic>
        <p:nvPicPr>
          <p:cNvPr id="928" name="Google Shape;928;p216"/>
          <p:cNvPicPr preferRelativeResize="0"/>
          <p:nvPr/>
        </p:nvPicPr>
        <p:blipFill>
          <a:blip r:embed="rId3">
            <a:alphaModFix/>
          </a:blip>
          <a:stretch>
            <a:fillRect/>
          </a:stretch>
        </p:blipFill>
        <p:spPr>
          <a:xfrm>
            <a:off x="399607" y="1391468"/>
            <a:ext cx="1111253" cy="83343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Google Shape;933;p217"/>
          <p:cNvSpPr txBox="1">
            <a:spLocks noGrp="1"/>
          </p:cNvSpPr>
          <p:nvPr>
            <p:ph type="title"/>
          </p:nvPr>
        </p:nvSpPr>
        <p:spPr>
          <a:xfrm>
            <a:off x="415600" y="129967"/>
            <a:ext cx="11360800" cy="1227200"/>
          </a:xfrm>
          <a:prstGeom prst="rect">
            <a:avLst/>
          </a:prstGeom>
          <a:noFill/>
          <a:ln>
            <a:noFill/>
          </a:ln>
        </p:spPr>
        <p:txBody>
          <a:bodyPr spcFirstLastPara="1" wrap="square" lIns="121900" tIns="121900" rIns="121900" bIns="121900" anchor="ctr" anchorCtr="0">
            <a:noAutofit/>
          </a:bodyPr>
          <a:lstStyle/>
          <a:p>
            <a:r>
              <a:rPr lang="en" sz="3733">
                <a:solidFill>
                  <a:srgbClr val="000000"/>
                </a:solidFill>
                <a:latin typeface="IBM Plex Sans"/>
                <a:ea typeface="IBM Plex Sans"/>
                <a:cs typeface="IBM Plex Sans"/>
                <a:sym typeface="IBM Plex Sans"/>
              </a:rPr>
              <a:t>What types of assistance can navigators provide?</a:t>
            </a:r>
            <a:endParaRPr sz="3733">
              <a:solidFill>
                <a:srgbClr val="000000"/>
              </a:solidFill>
              <a:latin typeface="IBM Plex Sans"/>
              <a:ea typeface="IBM Plex Sans"/>
              <a:cs typeface="IBM Plex Sans"/>
              <a:sym typeface="IBM Plex Sans"/>
            </a:endParaRPr>
          </a:p>
        </p:txBody>
      </p:sp>
      <p:sp>
        <p:nvSpPr>
          <p:cNvPr id="934" name="Google Shape;934;p217"/>
          <p:cNvSpPr txBox="1">
            <a:spLocks noGrp="1"/>
          </p:cNvSpPr>
          <p:nvPr>
            <p:ph type="body" idx="1"/>
          </p:nvPr>
        </p:nvSpPr>
        <p:spPr>
          <a:xfrm>
            <a:off x="415600" y="1523000"/>
            <a:ext cx="11360800" cy="4555200"/>
          </a:xfrm>
          <a:prstGeom prst="rect">
            <a:avLst/>
          </a:prstGeom>
          <a:noFill/>
          <a:ln>
            <a:noFill/>
          </a:ln>
        </p:spPr>
        <p:txBody>
          <a:bodyPr spcFirstLastPara="1" wrap="square" lIns="121900" tIns="121900" rIns="121900" bIns="121900" anchor="t" anchorCtr="0">
            <a:noAutofit/>
          </a:bodyPr>
          <a:lstStyle/>
          <a:p>
            <a:pPr indent="-474121">
              <a:buSzPts val="2000"/>
              <a:buFont typeface="IBM Plex Sans"/>
              <a:buChar char="➔"/>
            </a:pPr>
            <a:r>
              <a:rPr lang="en" sz="2667">
                <a:latin typeface="IBM Plex Sans"/>
                <a:ea typeface="IBM Plex Sans"/>
                <a:cs typeface="IBM Plex Sans"/>
                <a:sym typeface="IBM Plex Sans"/>
              </a:rPr>
              <a:t>Outreach and trust-building</a:t>
            </a:r>
            <a:br>
              <a:rPr lang="en" sz="2667">
                <a:latin typeface="IBM Plex Sans"/>
                <a:ea typeface="IBM Plex Sans"/>
                <a:cs typeface="IBM Plex Sans"/>
                <a:sym typeface="IBM Plex Sans"/>
              </a:rPr>
            </a:br>
            <a:endParaRPr sz="2667">
              <a:latin typeface="IBM Plex Sans"/>
              <a:ea typeface="IBM Plex Sans"/>
              <a:cs typeface="IBM Plex Sans"/>
              <a:sym typeface="IBM Plex Sans"/>
            </a:endParaRPr>
          </a:p>
          <a:p>
            <a:pPr indent="-474121">
              <a:buSzPts val="2000"/>
              <a:buFont typeface="IBM Plex Sans"/>
              <a:buChar char="➔"/>
            </a:pPr>
            <a:r>
              <a:rPr lang="en" sz="2667">
                <a:latin typeface="IBM Plex Sans"/>
                <a:ea typeface="IBM Plex Sans"/>
                <a:cs typeface="IBM Plex Sans"/>
                <a:sym typeface="IBM Plex Sans"/>
              </a:rPr>
              <a:t>Answering basic questions about tax benefits</a:t>
            </a:r>
            <a:br>
              <a:rPr lang="en" sz="2667">
                <a:latin typeface="IBM Plex Sans"/>
                <a:ea typeface="IBM Plex Sans"/>
                <a:cs typeface="IBM Plex Sans"/>
                <a:sym typeface="IBM Plex Sans"/>
              </a:rPr>
            </a:br>
            <a:endParaRPr sz="2667">
              <a:latin typeface="IBM Plex Sans"/>
              <a:ea typeface="IBM Plex Sans"/>
              <a:cs typeface="IBM Plex Sans"/>
              <a:sym typeface="IBM Plex Sans"/>
            </a:endParaRPr>
          </a:p>
          <a:p>
            <a:pPr indent="-474121">
              <a:buSzPts val="2000"/>
              <a:buFont typeface="IBM Plex Sans"/>
              <a:buChar char="➔"/>
            </a:pPr>
            <a:r>
              <a:rPr lang="en" sz="2667">
                <a:latin typeface="IBM Plex Sans"/>
                <a:ea typeface="IBM Plex Sans"/>
                <a:cs typeface="IBM Plex Sans"/>
                <a:sym typeface="IBM Plex Sans"/>
              </a:rPr>
              <a:t>Determining which tax benefits a client may be eligible for</a:t>
            </a:r>
            <a:br>
              <a:rPr lang="en" sz="2667">
                <a:latin typeface="IBM Plex Sans"/>
                <a:ea typeface="IBM Plex Sans"/>
                <a:cs typeface="IBM Plex Sans"/>
                <a:sym typeface="IBM Plex Sans"/>
              </a:rPr>
            </a:br>
            <a:endParaRPr sz="2667">
              <a:latin typeface="IBM Plex Sans"/>
              <a:ea typeface="IBM Plex Sans"/>
              <a:cs typeface="IBM Plex Sans"/>
              <a:sym typeface="IBM Plex Sans"/>
            </a:endParaRPr>
          </a:p>
          <a:p>
            <a:pPr indent="-474121">
              <a:buSzPts val="2000"/>
              <a:buFont typeface="IBM Plex Sans"/>
              <a:buChar char="➔"/>
            </a:pPr>
            <a:r>
              <a:rPr lang="en" sz="2667">
                <a:latin typeface="IBM Plex Sans"/>
                <a:ea typeface="IBM Plex Sans"/>
                <a:cs typeface="IBM Plex Sans"/>
                <a:sym typeface="IBM Plex Sans"/>
              </a:rPr>
              <a:t>Determining what next steps a client needs to take (if any)</a:t>
            </a:r>
            <a:br>
              <a:rPr lang="en" sz="2667">
                <a:latin typeface="IBM Plex Sans"/>
                <a:ea typeface="IBM Plex Sans"/>
                <a:cs typeface="IBM Plex Sans"/>
                <a:sym typeface="IBM Plex Sans"/>
              </a:rPr>
            </a:br>
            <a:endParaRPr sz="2667">
              <a:latin typeface="IBM Plex Sans"/>
              <a:ea typeface="IBM Plex Sans"/>
              <a:cs typeface="IBM Plex Sans"/>
              <a:sym typeface="IBM Plex Sans"/>
            </a:endParaRPr>
          </a:p>
          <a:p>
            <a:pPr indent="-474121">
              <a:buSzPts val="2000"/>
              <a:buFont typeface="IBM Plex Sans"/>
              <a:buChar char="➔"/>
            </a:pPr>
            <a:r>
              <a:rPr lang="en" sz="2667">
                <a:latin typeface="IBM Plex Sans"/>
                <a:ea typeface="IBM Plex Sans"/>
                <a:cs typeface="IBM Plex Sans"/>
                <a:sym typeface="IBM Plex Sans"/>
              </a:rPr>
              <a:t>Assisting the client with completing action steps</a:t>
            </a:r>
            <a:endParaRPr sz="2667">
              <a:latin typeface="IBM Plex Sans"/>
              <a:ea typeface="IBM Plex Sans"/>
              <a:cs typeface="IBM Plex Sans"/>
              <a:sym typeface="IBM Plex Sans"/>
            </a:endParaRPr>
          </a:p>
          <a:p>
            <a:pPr marL="0" indent="0">
              <a:buNone/>
            </a:pPr>
            <a:endParaRPr sz="2400">
              <a:latin typeface="IBM Plex Sans"/>
              <a:ea typeface="IBM Plex Sans"/>
              <a:cs typeface="IBM Plex Sans"/>
              <a:sym typeface="IBM Plex Sans"/>
            </a:endParaRPr>
          </a:p>
          <a:p>
            <a:pPr marL="0" indent="0">
              <a:buNone/>
            </a:pPr>
            <a:endParaRPr sz="2400">
              <a:highlight>
                <a:srgbClr val="C6F9EB"/>
              </a:highlight>
              <a:latin typeface="IBM Plex Sans"/>
              <a:ea typeface="IBM Plex Sans"/>
              <a:cs typeface="IBM Plex Sans"/>
              <a:sym typeface="IBM Plex Sans"/>
            </a:endParaRPr>
          </a:p>
          <a:p>
            <a:pPr marL="0" indent="0">
              <a:buNone/>
            </a:pPr>
            <a:endParaRPr sz="2400">
              <a:latin typeface="IBM Plex Sans"/>
              <a:ea typeface="IBM Plex Sans"/>
              <a:cs typeface="IBM Plex Sans"/>
              <a:sym typeface="IBM Plex Sans"/>
            </a:endParaRPr>
          </a:p>
          <a:p>
            <a:pPr marL="0" indent="0">
              <a:buNone/>
            </a:pPr>
            <a:endParaRPr sz="2400">
              <a:latin typeface="IBM Plex Sans"/>
              <a:ea typeface="IBM Plex Sans"/>
              <a:cs typeface="IBM Plex Sans"/>
              <a:sym typeface="IBM Plex Sans"/>
            </a:endParaRPr>
          </a:p>
        </p:txBody>
      </p:sp>
      <p:sp>
        <p:nvSpPr>
          <p:cNvPr id="935" name="Google Shape;935;p217"/>
          <p:cNvSpPr txBox="1"/>
          <p:nvPr/>
        </p:nvSpPr>
        <p:spPr>
          <a:xfrm>
            <a:off x="184267" y="6078200"/>
            <a:ext cx="10599600" cy="451302"/>
          </a:xfrm>
          <a:prstGeom prst="rect">
            <a:avLst/>
          </a:prstGeom>
          <a:noFill/>
          <a:ln>
            <a:noFill/>
          </a:ln>
        </p:spPr>
        <p:txBody>
          <a:bodyPr spcFirstLastPara="1" wrap="square" lIns="121900" tIns="121900" rIns="121900" bIns="121900" anchor="t" anchorCtr="0">
            <a:spAutoFit/>
          </a:bodyPr>
          <a:lstStyle/>
          <a:p>
            <a:pPr defTabSz="1219170">
              <a:buClr>
                <a:srgbClr val="000000"/>
              </a:buClr>
            </a:pPr>
            <a:endParaRPr sz="1333" kern="0">
              <a:solidFill>
                <a:srgbClr val="000000"/>
              </a:solidFill>
              <a:latin typeface="Proxima Nova"/>
              <a:ea typeface="Proxima Nova"/>
              <a:cs typeface="Proxima Nova"/>
              <a:sym typeface="Proxima Nov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p218"/>
          <p:cNvSpPr txBox="1">
            <a:spLocks noGrp="1"/>
          </p:cNvSpPr>
          <p:nvPr>
            <p:ph type="title"/>
          </p:nvPr>
        </p:nvSpPr>
        <p:spPr>
          <a:xfrm>
            <a:off x="434833" y="2925200"/>
            <a:ext cx="5372800" cy="1209200"/>
          </a:xfrm>
          <a:prstGeom prst="rect">
            <a:avLst/>
          </a:prstGeom>
        </p:spPr>
        <p:txBody>
          <a:bodyPr spcFirstLastPara="1" wrap="square" lIns="121900" tIns="121900" rIns="121900" bIns="121900" anchor="ctr" anchorCtr="0">
            <a:noAutofit/>
          </a:bodyPr>
          <a:lstStyle/>
          <a:p>
            <a:pPr algn="ctr"/>
            <a:r>
              <a:rPr lang="en"/>
              <a:t>How do they provide this assistance?</a:t>
            </a:r>
            <a:endParaRPr/>
          </a:p>
        </p:txBody>
      </p:sp>
      <p:sp>
        <p:nvSpPr>
          <p:cNvPr id="941" name="Google Shape;941;p218"/>
          <p:cNvSpPr txBox="1">
            <a:spLocks noGrp="1"/>
          </p:cNvSpPr>
          <p:nvPr>
            <p:ph type="body" idx="1"/>
          </p:nvPr>
        </p:nvSpPr>
        <p:spPr>
          <a:xfrm>
            <a:off x="7492300" y="1367100"/>
            <a:ext cx="4367600" cy="952400"/>
          </a:xfrm>
          <a:prstGeom prst="rect">
            <a:avLst/>
          </a:prstGeom>
        </p:spPr>
        <p:txBody>
          <a:bodyPr spcFirstLastPara="1" wrap="square" lIns="121900" tIns="121900" rIns="121900" bIns="121900" anchor="t" anchorCtr="0">
            <a:noAutofit/>
          </a:bodyPr>
          <a:lstStyle/>
          <a:p>
            <a:pPr marL="0" indent="0">
              <a:buNone/>
            </a:pPr>
            <a:r>
              <a:rPr lang="en" sz="2667" b="0"/>
              <a:t>In-person</a:t>
            </a:r>
            <a:endParaRPr/>
          </a:p>
          <a:p>
            <a:pPr marL="0" indent="0">
              <a:spcBef>
                <a:spcPts val="2133"/>
              </a:spcBef>
              <a:spcAft>
                <a:spcPts val="2133"/>
              </a:spcAft>
              <a:buNone/>
            </a:pPr>
            <a:endParaRPr/>
          </a:p>
        </p:txBody>
      </p:sp>
      <p:sp>
        <p:nvSpPr>
          <p:cNvPr id="942" name="Google Shape;942;p218"/>
          <p:cNvSpPr txBox="1">
            <a:spLocks noGrp="1"/>
          </p:cNvSpPr>
          <p:nvPr>
            <p:ph type="sldNum" idx="12"/>
          </p:nvPr>
        </p:nvSpPr>
        <p:spPr>
          <a:xfrm>
            <a:off x="12" y="6333135"/>
            <a:ext cx="7316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solidFill>
                  <a:srgbClr val="000000"/>
                </a:solidFill>
              </a:rPr>
              <a:pPr defTabSz="1219170">
                <a:buClr>
                  <a:srgbClr val="000000"/>
                </a:buClr>
              </a:pPr>
              <a:t>18</a:t>
            </a:fld>
            <a:endParaRPr kern="0">
              <a:solidFill>
                <a:srgbClr val="000000"/>
              </a:solidFill>
            </a:endParaRPr>
          </a:p>
        </p:txBody>
      </p:sp>
      <p:sp>
        <p:nvSpPr>
          <p:cNvPr id="943" name="Google Shape;943;p218"/>
          <p:cNvSpPr txBox="1">
            <a:spLocks noGrp="1"/>
          </p:cNvSpPr>
          <p:nvPr>
            <p:ph type="sldNum" idx="2"/>
          </p:nvPr>
        </p:nvSpPr>
        <p:spPr>
          <a:xfrm>
            <a:off x="12" y="6333135"/>
            <a:ext cx="7316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pPr defTabSz="1219170">
                <a:buClr>
                  <a:srgbClr val="000000"/>
                </a:buClr>
              </a:pPr>
              <a:t>18</a:t>
            </a:fld>
            <a:endParaRPr kern="0"/>
          </a:p>
        </p:txBody>
      </p:sp>
      <p:pic>
        <p:nvPicPr>
          <p:cNvPr id="944" name="Google Shape;944;p218"/>
          <p:cNvPicPr preferRelativeResize="0"/>
          <p:nvPr/>
        </p:nvPicPr>
        <p:blipFill>
          <a:blip r:embed="rId3">
            <a:alphaModFix/>
          </a:blip>
          <a:stretch>
            <a:fillRect/>
          </a:stretch>
        </p:blipFill>
        <p:spPr>
          <a:xfrm>
            <a:off x="6222300" y="1222434"/>
            <a:ext cx="1270000" cy="952500"/>
          </a:xfrm>
          <a:prstGeom prst="rect">
            <a:avLst/>
          </a:prstGeom>
          <a:noFill/>
          <a:ln>
            <a:noFill/>
          </a:ln>
        </p:spPr>
      </p:pic>
      <p:sp>
        <p:nvSpPr>
          <p:cNvPr id="945" name="Google Shape;945;p218"/>
          <p:cNvSpPr txBox="1">
            <a:spLocks noGrp="1"/>
          </p:cNvSpPr>
          <p:nvPr>
            <p:ph type="body" idx="1"/>
          </p:nvPr>
        </p:nvSpPr>
        <p:spPr>
          <a:xfrm>
            <a:off x="7492300" y="3076833"/>
            <a:ext cx="4367600" cy="828400"/>
          </a:xfrm>
          <a:prstGeom prst="rect">
            <a:avLst/>
          </a:prstGeom>
        </p:spPr>
        <p:txBody>
          <a:bodyPr spcFirstLastPara="1" wrap="square" lIns="121900" tIns="121900" rIns="121900" bIns="121900" anchor="t" anchorCtr="0">
            <a:noAutofit/>
          </a:bodyPr>
          <a:lstStyle/>
          <a:p>
            <a:pPr marL="0" indent="0">
              <a:buNone/>
            </a:pPr>
            <a:r>
              <a:rPr lang="en" sz="2667" b="0"/>
              <a:t>Over the phone</a:t>
            </a:r>
            <a:endParaRPr/>
          </a:p>
          <a:p>
            <a:pPr marL="0" indent="0">
              <a:spcBef>
                <a:spcPts val="2133"/>
              </a:spcBef>
              <a:spcAft>
                <a:spcPts val="2133"/>
              </a:spcAft>
              <a:buNone/>
            </a:pPr>
            <a:endParaRPr/>
          </a:p>
        </p:txBody>
      </p:sp>
      <p:pic>
        <p:nvPicPr>
          <p:cNvPr id="946" name="Google Shape;946;p218"/>
          <p:cNvPicPr preferRelativeResize="0"/>
          <p:nvPr/>
        </p:nvPicPr>
        <p:blipFill>
          <a:blip r:embed="rId4">
            <a:alphaModFix/>
          </a:blip>
          <a:stretch>
            <a:fillRect/>
          </a:stretch>
        </p:blipFill>
        <p:spPr>
          <a:xfrm>
            <a:off x="6222312" y="2952734"/>
            <a:ext cx="1270000" cy="952500"/>
          </a:xfrm>
          <a:prstGeom prst="rect">
            <a:avLst/>
          </a:prstGeom>
          <a:noFill/>
          <a:ln>
            <a:noFill/>
          </a:ln>
        </p:spPr>
      </p:pic>
      <p:pic>
        <p:nvPicPr>
          <p:cNvPr id="947" name="Google Shape;947;p218"/>
          <p:cNvPicPr preferRelativeResize="0"/>
          <p:nvPr/>
        </p:nvPicPr>
        <p:blipFill>
          <a:blip r:embed="rId5">
            <a:alphaModFix/>
          </a:blip>
          <a:stretch>
            <a:fillRect/>
          </a:stretch>
        </p:blipFill>
        <p:spPr>
          <a:xfrm>
            <a:off x="6222312" y="4807134"/>
            <a:ext cx="1270000" cy="952500"/>
          </a:xfrm>
          <a:prstGeom prst="rect">
            <a:avLst/>
          </a:prstGeom>
          <a:noFill/>
          <a:ln>
            <a:noFill/>
          </a:ln>
        </p:spPr>
      </p:pic>
      <p:sp>
        <p:nvSpPr>
          <p:cNvPr id="948" name="Google Shape;948;p218"/>
          <p:cNvSpPr txBox="1">
            <a:spLocks noGrp="1"/>
          </p:cNvSpPr>
          <p:nvPr>
            <p:ph type="body" idx="1"/>
          </p:nvPr>
        </p:nvSpPr>
        <p:spPr>
          <a:xfrm>
            <a:off x="7492300" y="4869167"/>
            <a:ext cx="4367600" cy="828400"/>
          </a:xfrm>
          <a:prstGeom prst="rect">
            <a:avLst/>
          </a:prstGeom>
        </p:spPr>
        <p:txBody>
          <a:bodyPr spcFirstLastPara="1" wrap="square" lIns="121900" tIns="121900" rIns="121900" bIns="121900" anchor="t" anchorCtr="0">
            <a:noAutofit/>
          </a:bodyPr>
          <a:lstStyle/>
          <a:p>
            <a:pPr marL="0" indent="0">
              <a:buNone/>
            </a:pPr>
            <a:r>
              <a:rPr lang="en" sz="2667" b="0"/>
              <a:t>Online</a:t>
            </a:r>
            <a:endParaRPr/>
          </a:p>
          <a:p>
            <a:pPr marL="0" indent="0">
              <a:spcBef>
                <a:spcPts val="2133"/>
              </a:spcBef>
              <a:spcAft>
                <a:spcPts val="2133"/>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pic>
        <p:nvPicPr>
          <p:cNvPr id="953" name="Google Shape;953;p219"/>
          <p:cNvPicPr preferRelativeResize="0"/>
          <p:nvPr/>
        </p:nvPicPr>
        <p:blipFill rotWithShape="1">
          <a:blip r:embed="rId3">
            <a:alphaModFix/>
          </a:blip>
          <a:srcRect l="20609" r="21710"/>
          <a:stretch/>
        </p:blipFill>
        <p:spPr>
          <a:xfrm>
            <a:off x="8974534" y="1"/>
            <a:ext cx="3217469" cy="3718932"/>
          </a:xfrm>
          <a:prstGeom prst="rect">
            <a:avLst/>
          </a:prstGeom>
          <a:noFill/>
          <a:ln>
            <a:noFill/>
          </a:ln>
        </p:spPr>
      </p:pic>
      <p:sp>
        <p:nvSpPr>
          <p:cNvPr id="954" name="Google Shape;954;p219"/>
          <p:cNvSpPr txBox="1">
            <a:spLocks noGrp="1"/>
          </p:cNvSpPr>
          <p:nvPr>
            <p:ph type="title" idx="4294967295"/>
          </p:nvPr>
        </p:nvSpPr>
        <p:spPr>
          <a:xfrm>
            <a:off x="415600" y="174800"/>
            <a:ext cx="8558800" cy="752800"/>
          </a:xfrm>
          <a:prstGeom prst="rect">
            <a:avLst/>
          </a:prstGeom>
        </p:spPr>
        <p:txBody>
          <a:bodyPr spcFirstLastPara="1" wrap="square" lIns="121900" tIns="121900" rIns="121900" bIns="121900" anchor="t" anchorCtr="0">
            <a:noAutofit/>
          </a:bodyPr>
          <a:lstStyle/>
          <a:p>
            <a:pPr algn="ctr"/>
            <a:r>
              <a:rPr lang="en" sz="2933" b="1">
                <a:solidFill>
                  <a:srgbClr val="000000"/>
                </a:solidFill>
              </a:rPr>
              <a:t>Best Practices for Navigators</a:t>
            </a:r>
            <a:endParaRPr sz="1600" i="1">
              <a:solidFill>
                <a:srgbClr val="000000"/>
              </a:solidFill>
            </a:endParaRPr>
          </a:p>
        </p:txBody>
      </p:sp>
      <p:sp>
        <p:nvSpPr>
          <p:cNvPr id="955" name="Google Shape;955;p219"/>
          <p:cNvSpPr/>
          <p:nvPr/>
        </p:nvSpPr>
        <p:spPr>
          <a:xfrm>
            <a:off x="0" y="1470800"/>
            <a:ext cx="5386800" cy="782800"/>
          </a:xfrm>
          <a:prstGeom prst="homePlate">
            <a:avLst>
              <a:gd name="adj" fmla="val 50000"/>
            </a:avLst>
          </a:prstGeom>
          <a:solidFill>
            <a:srgbClr val="C6F9EB"/>
          </a:solidFill>
          <a:ln>
            <a:noFill/>
          </a:ln>
        </p:spPr>
        <p:txBody>
          <a:bodyPr spcFirstLastPara="1" wrap="square" lIns="121900" tIns="121900" rIns="121900" bIns="121900" anchor="ctr" anchorCtr="0">
            <a:noAutofit/>
          </a:bodyPr>
          <a:lstStyle/>
          <a:p>
            <a:pPr defTabSz="1219170">
              <a:buClr>
                <a:srgbClr val="000000"/>
              </a:buClr>
            </a:pPr>
            <a:r>
              <a:rPr lang="en" sz="2400" kern="0">
                <a:solidFill>
                  <a:srgbClr val="000000"/>
                </a:solidFill>
                <a:latin typeface="IBM Plex Sans"/>
                <a:ea typeface="IBM Plex Sans"/>
                <a:cs typeface="IBM Plex Sans"/>
                <a:sym typeface="IBM Plex Sans"/>
              </a:rPr>
              <a:t>Build trust around tools and process</a:t>
            </a:r>
            <a:endParaRPr sz="533" kern="0">
              <a:solidFill>
                <a:srgbClr val="000000"/>
              </a:solidFill>
              <a:latin typeface="IBM Plex Sans"/>
              <a:ea typeface="IBM Plex Sans"/>
              <a:cs typeface="IBM Plex Sans"/>
              <a:sym typeface="IBM Plex Sans"/>
            </a:endParaRPr>
          </a:p>
        </p:txBody>
      </p:sp>
      <p:sp>
        <p:nvSpPr>
          <p:cNvPr id="956" name="Google Shape;956;p219"/>
          <p:cNvSpPr/>
          <p:nvPr/>
        </p:nvSpPr>
        <p:spPr>
          <a:xfrm>
            <a:off x="0" y="2352000"/>
            <a:ext cx="6747600" cy="782800"/>
          </a:xfrm>
          <a:prstGeom prst="homePlate">
            <a:avLst>
              <a:gd name="adj" fmla="val 50000"/>
            </a:avLst>
          </a:prstGeom>
          <a:solidFill>
            <a:srgbClr val="C6F9EB"/>
          </a:solidFill>
          <a:ln>
            <a:noFill/>
          </a:ln>
        </p:spPr>
        <p:txBody>
          <a:bodyPr spcFirstLastPara="1" wrap="square" lIns="121900" tIns="121900" rIns="121900" bIns="121900" anchor="ctr" anchorCtr="0">
            <a:noAutofit/>
          </a:bodyPr>
          <a:lstStyle/>
          <a:p>
            <a:pPr algn="ctr" defTabSz="1219170">
              <a:buClr>
                <a:srgbClr val="000000"/>
              </a:buClr>
              <a:buSzPts val="1100"/>
            </a:pPr>
            <a:r>
              <a:rPr lang="en" sz="2400" kern="0">
                <a:solidFill>
                  <a:srgbClr val="000000"/>
                </a:solidFill>
                <a:latin typeface="IBM Plex Sans"/>
                <a:ea typeface="IBM Plex Sans"/>
                <a:cs typeface="IBM Plex Sans"/>
                <a:sym typeface="IBM Plex Sans"/>
              </a:rPr>
              <a:t>Familiarize yourself with the resources</a:t>
            </a:r>
            <a:endParaRPr sz="533" kern="0">
              <a:solidFill>
                <a:srgbClr val="000000"/>
              </a:solidFill>
              <a:latin typeface="IBM Plex Sans"/>
              <a:ea typeface="IBM Plex Sans"/>
              <a:cs typeface="IBM Plex Sans"/>
              <a:sym typeface="IBM Plex Sans"/>
            </a:endParaRPr>
          </a:p>
        </p:txBody>
      </p:sp>
      <p:sp>
        <p:nvSpPr>
          <p:cNvPr id="957" name="Google Shape;957;p219"/>
          <p:cNvSpPr/>
          <p:nvPr/>
        </p:nvSpPr>
        <p:spPr>
          <a:xfrm>
            <a:off x="0" y="3233200"/>
            <a:ext cx="7994000" cy="782800"/>
          </a:xfrm>
          <a:prstGeom prst="homePlate">
            <a:avLst>
              <a:gd name="adj" fmla="val 50000"/>
            </a:avLst>
          </a:prstGeom>
          <a:solidFill>
            <a:srgbClr val="C6F9EB"/>
          </a:solidFill>
          <a:ln>
            <a:noFill/>
          </a:ln>
        </p:spPr>
        <p:txBody>
          <a:bodyPr spcFirstLastPara="1" wrap="square" lIns="121900" tIns="121900" rIns="121900" bIns="121900" anchor="ctr" anchorCtr="0">
            <a:noAutofit/>
          </a:bodyPr>
          <a:lstStyle/>
          <a:p>
            <a:pPr algn="ctr" defTabSz="1219170">
              <a:buClr>
                <a:srgbClr val="000000"/>
              </a:buClr>
            </a:pPr>
            <a:r>
              <a:rPr lang="en" sz="2400" kern="0">
                <a:solidFill>
                  <a:srgbClr val="000000"/>
                </a:solidFill>
                <a:latin typeface="IBM Plex Sans"/>
                <a:ea typeface="IBM Plex Sans"/>
                <a:cs typeface="IBM Plex Sans"/>
                <a:sym typeface="IBM Plex Sans"/>
              </a:rPr>
              <a:t>Help clients access necessary documents</a:t>
            </a:r>
            <a:endParaRPr sz="667" kern="0">
              <a:solidFill>
                <a:srgbClr val="000000"/>
              </a:solidFill>
              <a:latin typeface="IBM Plex Sans"/>
              <a:ea typeface="IBM Plex Sans"/>
              <a:cs typeface="IBM Plex Sans"/>
              <a:sym typeface="IBM Plex Sans"/>
            </a:endParaRPr>
          </a:p>
        </p:txBody>
      </p:sp>
      <p:sp>
        <p:nvSpPr>
          <p:cNvPr id="958" name="Google Shape;958;p219"/>
          <p:cNvSpPr/>
          <p:nvPr/>
        </p:nvSpPr>
        <p:spPr>
          <a:xfrm>
            <a:off x="0" y="4114400"/>
            <a:ext cx="9163200" cy="782800"/>
          </a:xfrm>
          <a:prstGeom prst="homePlate">
            <a:avLst>
              <a:gd name="adj" fmla="val 50000"/>
            </a:avLst>
          </a:prstGeom>
          <a:solidFill>
            <a:srgbClr val="C6F9EB"/>
          </a:solidFill>
          <a:ln>
            <a:noFill/>
          </a:ln>
        </p:spPr>
        <p:txBody>
          <a:bodyPr spcFirstLastPara="1" wrap="square" lIns="121900" tIns="121900" rIns="121900" bIns="121900" anchor="ctr" anchorCtr="0">
            <a:noAutofit/>
          </a:bodyPr>
          <a:lstStyle/>
          <a:p>
            <a:pPr algn="ctr" defTabSz="1219170">
              <a:buClr>
                <a:srgbClr val="000000"/>
              </a:buClr>
            </a:pPr>
            <a:r>
              <a:rPr lang="en" sz="2400" kern="0">
                <a:solidFill>
                  <a:srgbClr val="000000"/>
                </a:solidFill>
                <a:latin typeface="IBM Plex Sans"/>
                <a:ea typeface="IBM Plex Sans"/>
                <a:cs typeface="IBM Plex Sans"/>
                <a:sym typeface="IBM Plex Sans"/>
              </a:rPr>
              <a:t>Be accessible to your intended audience</a:t>
            </a:r>
            <a:endParaRPr sz="667" kern="0">
              <a:solidFill>
                <a:srgbClr val="000000"/>
              </a:solidFill>
              <a:latin typeface="IBM Plex Sans"/>
              <a:ea typeface="IBM Plex Sans"/>
              <a:cs typeface="IBM Plex Sans"/>
              <a:sym typeface="IBM Plex Sans"/>
            </a:endParaRPr>
          </a:p>
        </p:txBody>
      </p:sp>
      <p:sp>
        <p:nvSpPr>
          <p:cNvPr id="959" name="Google Shape;959;p219"/>
          <p:cNvSpPr/>
          <p:nvPr/>
        </p:nvSpPr>
        <p:spPr>
          <a:xfrm>
            <a:off x="0" y="4995600"/>
            <a:ext cx="10486000" cy="782800"/>
          </a:xfrm>
          <a:prstGeom prst="homePlate">
            <a:avLst>
              <a:gd name="adj" fmla="val 50000"/>
            </a:avLst>
          </a:prstGeom>
          <a:solidFill>
            <a:srgbClr val="C6F9EB"/>
          </a:solidFill>
          <a:ln>
            <a:noFill/>
          </a:ln>
        </p:spPr>
        <p:txBody>
          <a:bodyPr spcFirstLastPara="1" wrap="square" lIns="121900" tIns="121900" rIns="121900" bIns="121900" anchor="ctr" anchorCtr="0">
            <a:noAutofit/>
          </a:bodyPr>
          <a:lstStyle/>
          <a:p>
            <a:pPr algn="ctr" defTabSz="1219170">
              <a:buClr>
                <a:srgbClr val="000000"/>
              </a:buClr>
            </a:pPr>
            <a:r>
              <a:rPr lang="en" sz="2400" kern="0">
                <a:solidFill>
                  <a:srgbClr val="000000"/>
                </a:solidFill>
                <a:latin typeface="IBM Plex Sans"/>
                <a:ea typeface="IBM Plex Sans"/>
                <a:cs typeface="IBM Plex Sans"/>
                <a:sym typeface="IBM Plex Sans"/>
              </a:rPr>
              <a:t>Provide access </a:t>
            </a:r>
            <a:r>
              <a:rPr lang="en" sz="2400" i="1" kern="0">
                <a:solidFill>
                  <a:srgbClr val="000000"/>
                </a:solidFill>
                <a:latin typeface="IBM Plex Sans"/>
                <a:ea typeface="IBM Plex Sans"/>
                <a:cs typeface="IBM Plex Sans"/>
                <a:sym typeface="IBM Plex Sans"/>
              </a:rPr>
              <a:t>and</a:t>
            </a:r>
            <a:r>
              <a:rPr lang="en" sz="2400" kern="0">
                <a:solidFill>
                  <a:srgbClr val="000000"/>
                </a:solidFill>
                <a:latin typeface="IBM Plex Sans"/>
                <a:ea typeface="IBM Plex Sans"/>
                <a:cs typeface="IBM Plex Sans"/>
                <a:sym typeface="IBM Plex Sans"/>
              </a:rPr>
              <a:t> assistance with tech</a:t>
            </a:r>
            <a:endParaRPr sz="667" kern="0">
              <a:solidFill>
                <a:srgbClr val="000000"/>
              </a:solidFill>
              <a:latin typeface="IBM Plex Sans"/>
              <a:ea typeface="IBM Plex Sans"/>
              <a:cs typeface="IBM Plex Sans"/>
              <a:sym typeface="IBM Plex Sans"/>
            </a:endParaRPr>
          </a:p>
        </p:txBody>
      </p:sp>
      <p:sp>
        <p:nvSpPr>
          <p:cNvPr id="960" name="Google Shape;960;p219"/>
          <p:cNvSpPr/>
          <p:nvPr/>
        </p:nvSpPr>
        <p:spPr>
          <a:xfrm>
            <a:off x="0" y="5874233"/>
            <a:ext cx="11776400" cy="782800"/>
          </a:xfrm>
          <a:prstGeom prst="homePlate">
            <a:avLst>
              <a:gd name="adj" fmla="val 50000"/>
            </a:avLst>
          </a:prstGeom>
          <a:solidFill>
            <a:srgbClr val="C6F9EB"/>
          </a:solidFill>
          <a:ln>
            <a:noFill/>
          </a:ln>
        </p:spPr>
        <p:txBody>
          <a:bodyPr spcFirstLastPara="1" wrap="square" lIns="121900" tIns="121900" rIns="121900" bIns="121900" anchor="ctr" anchorCtr="0">
            <a:noAutofit/>
          </a:bodyPr>
          <a:lstStyle/>
          <a:p>
            <a:pPr algn="ctr" defTabSz="1219170">
              <a:buClr>
                <a:srgbClr val="000000"/>
              </a:buClr>
            </a:pPr>
            <a:r>
              <a:rPr lang="en" sz="2400" kern="0">
                <a:solidFill>
                  <a:srgbClr val="000000"/>
                </a:solidFill>
                <a:latin typeface="IBM Plex Sans"/>
                <a:ea typeface="IBM Plex Sans"/>
                <a:cs typeface="IBM Plex Sans"/>
                <a:sym typeface="IBM Plex Sans"/>
              </a:rPr>
              <a:t>                Ask straightforward questions</a:t>
            </a:r>
            <a:endParaRPr sz="667" kern="0">
              <a:solidFill>
                <a:srgbClr val="000000"/>
              </a:solidFill>
              <a:latin typeface="IBM Plex Sans"/>
              <a:ea typeface="IBM Plex Sans"/>
              <a:cs typeface="IBM Plex Sans"/>
              <a:sym typeface="IBM Plex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41" y="320135"/>
            <a:ext cx="11548519" cy="621773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sym typeface="DIN Condensed"/>
            </a:endParaRPr>
          </a:p>
        </p:txBody>
      </p:sp>
      <p:sp>
        <p:nvSpPr>
          <p:cNvPr id="2" name="Title 1"/>
          <p:cNvSpPr>
            <a:spLocks noGrp="1"/>
          </p:cNvSpPr>
          <p:nvPr>
            <p:ph type="title"/>
          </p:nvPr>
        </p:nvSpPr>
        <p:spPr>
          <a:xfrm>
            <a:off x="838361" y="963953"/>
            <a:ext cx="3494255" cy="4930095"/>
          </a:xfrm>
        </p:spPr>
        <p:txBody>
          <a:bodyPr vert="horz" lIns="91437" tIns="45719" rIns="91437" bIns="45719" rtlCol="0" anchor="ctr">
            <a:normAutofit/>
          </a:bodyPr>
          <a:lstStyle/>
          <a:p>
            <a:pPr algn="r" defTabSz="914353"/>
            <a:r>
              <a:rPr lang="en-US" sz="4400">
                <a:solidFill>
                  <a:srgbClr val="F7941E"/>
                </a:solidFill>
                <a:latin typeface="+mj-lt"/>
                <a:cs typeface="+mj-cs"/>
              </a:rPr>
              <a:t>Ce</a:t>
            </a:r>
            <a:r>
              <a:rPr lang="en-US" sz="4400">
                <a:solidFill>
                  <a:schemeClr val="accent1"/>
                </a:solidFill>
                <a:latin typeface="+mj-lt"/>
                <a:cs typeface="+mj-cs"/>
              </a:rPr>
              <a:t>nter on Budget and Policy Priorities</a:t>
            </a:r>
          </a:p>
        </p:txBody>
      </p:sp>
      <p:cxnSp>
        <p:nvCxnSpPr>
          <p:cNvPr id="18" name="Straight Connector 17">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340" y="2057442"/>
            <a:ext cx="0" cy="2743116"/>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76066" y="1419287"/>
            <a:ext cx="6377575" cy="4474761"/>
          </a:xfrm>
        </p:spPr>
        <p:txBody>
          <a:bodyPr vert="horz" lIns="91437" tIns="45719" rIns="91437" bIns="45719" rtlCol="0" anchor="ctr">
            <a:normAutofit/>
          </a:bodyPr>
          <a:lstStyle/>
          <a:p>
            <a:pPr marL="0" indent="0" defTabSz="914353">
              <a:spcBef>
                <a:spcPts val="1800"/>
              </a:spcBef>
              <a:buNone/>
            </a:pPr>
            <a:r>
              <a:rPr lang="en-US" sz="2400">
                <a:solidFill>
                  <a:schemeClr val="tx1"/>
                </a:solidFill>
                <a:latin typeface="Calibri" panose="020F0502020204030204" pitchFamily="34" charset="0"/>
                <a:cs typeface="Calibri" panose="020F0502020204030204" pitchFamily="34" charset="0"/>
              </a:rPr>
              <a:t>Nonpartisan research and policy institute</a:t>
            </a:r>
          </a:p>
          <a:p>
            <a:pPr marL="0" indent="0" defTabSz="914353">
              <a:spcBef>
                <a:spcPts val="1800"/>
              </a:spcBef>
              <a:buNone/>
            </a:pPr>
            <a:r>
              <a:rPr lang="en-US" sz="2400">
                <a:solidFill>
                  <a:schemeClr val="tx1"/>
                </a:solidFill>
                <a:latin typeface="Calibri" panose="020F0502020204030204" pitchFamily="34" charset="0"/>
                <a:cs typeface="Calibri" panose="020F0502020204030204" pitchFamily="34" charset="0"/>
              </a:rPr>
              <a:t>We pursue federal and state policies designed both to reduce poverty and inequality in equitable and effective ways. </a:t>
            </a:r>
          </a:p>
          <a:p>
            <a:pPr marL="0" indent="0" defTabSz="914353">
              <a:spcBef>
                <a:spcPts val="1800"/>
              </a:spcBef>
              <a:buNone/>
            </a:pPr>
            <a:r>
              <a:rPr lang="en-US" sz="2400">
                <a:solidFill>
                  <a:schemeClr val="tx1"/>
                </a:solidFill>
                <a:latin typeface="Calibri" panose="020F0502020204030204" pitchFamily="34" charset="0"/>
                <a:cs typeface="Calibri" panose="020F0502020204030204" pitchFamily="34" charset="0"/>
                <a:hlinkClick r:id="rId3"/>
              </a:rPr>
              <a:t>www.cbpp.org</a:t>
            </a:r>
            <a:r>
              <a:rPr lang="en-US" sz="2400">
                <a:solidFill>
                  <a:schemeClr val="tx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7887830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Google Shape;965;p220"/>
          <p:cNvSpPr/>
          <p:nvPr/>
        </p:nvSpPr>
        <p:spPr>
          <a:xfrm>
            <a:off x="6788300" y="0"/>
            <a:ext cx="5403600" cy="6858000"/>
          </a:xfrm>
          <a:prstGeom prst="rect">
            <a:avLst/>
          </a:prstGeom>
          <a:solidFill>
            <a:srgbClr val="C2C2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6" name="Google Shape;966;p220"/>
          <p:cNvSpPr txBox="1">
            <a:spLocks noGrp="1"/>
          </p:cNvSpPr>
          <p:nvPr>
            <p:ph type="title" idx="4294967295"/>
          </p:nvPr>
        </p:nvSpPr>
        <p:spPr>
          <a:xfrm>
            <a:off x="6657400" y="2264333"/>
            <a:ext cx="4973200" cy="2035600"/>
          </a:xfrm>
          <a:prstGeom prst="rect">
            <a:avLst/>
          </a:prstGeom>
        </p:spPr>
        <p:txBody>
          <a:bodyPr spcFirstLastPara="1" wrap="square" lIns="121900" tIns="121900" rIns="121900" bIns="121900" anchor="t" anchorCtr="0">
            <a:noAutofit/>
          </a:bodyPr>
          <a:lstStyle/>
          <a:p>
            <a:pPr algn="r">
              <a:lnSpc>
                <a:spcPct val="115000"/>
              </a:lnSpc>
            </a:pPr>
            <a:r>
              <a:rPr lang="en" sz="3467" b="1">
                <a:solidFill>
                  <a:srgbClr val="000000"/>
                </a:solidFill>
                <a:latin typeface="IBM Plex Sans"/>
                <a:ea typeface="IBM Plex Sans"/>
                <a:cs typeface="IBM Plex Sans"/>
                <a:sym typeface="IBM Plex Sans"/>
              </a:rPr>
              <a:t>Determining a Client’s Next Steps to </a:t>
            </a:r>
            <a:endParaRPr sz="3467" b="1">
              <a:solidFill>
                <a:srgbClr val="000000"/>
              </a:solidFill>
              <a:latin typeface="IBM Plex Sans"/>
              <a:ea typeface="IBM Plex Sans"/>
              <a:cs typeface="IBM Plex Sans"/>
              <a:sym typeface="IBM Plex Sans"/>
            </a:endParaRPr>
          </a:p>
          <a:p>
            <a:pPr algn="r">
              <a:lnSpc>
                <a:spcPct val="115000"/>
              </a:lnSpc>
            </a:pPr>
            <a:r>
              <a:rPr lang="en" sz="3467" b="1">
                <a:solidFill>
                  <a:srgbClr val="000000"/>
                </a:solidFill>
                <a:latin typeface="IBM Plex Sans"/>
                <a:ea typeface="IBM Plex Sans"/>
                <a:cs typeface="IBM Plex Sans"/>
                <a:sym typeface="IBM Plex Sans"/>
              </a:rPr>
              <a:t>Claim the AdvCTC</a:t>
            </a:r>
            <a:endParaRPr sz="3467">
              <a:solidFill>
                <a:srgbClr val="000000"/>
              </a:solidFill>
              <a:latin typeface="IBM Plex Sans"/>
              <a:ea typeface="IBM Plex Sans"/>
              <a:cs typeface="IBM Plex Sans"/>
              <a:sym typeface="IBM Plex Sans"/>
            </a:endParaRPr>
          </a:p>
        </p:txBody>
      </p:sp>
      <p:sp>
        <p:nvSpPr>
          <p:cNvPr id="967" name="Google Shape;967;p220"/>
          <p:cNvSpPr txBox="1">
            <a:spLocks noGrp="1"/>
          </p:cNvSpPr>
          <p:nvPr>
            <p:ph type="title" idx="4294967295"/>
          </p:nvPr>
        </p:nvSpPr>
        <p:spPr>
          <a:xfrm>
            <a:off x="173067" y="352733"/>
            <a:ext cx="6403600" cy="5858800"/>
          </a:xfrm>
          <a:prstGeom prst="rect">
            <a:avLst/>
          </a:prstGeom>
        </p:spPr>
        <p:txBody>
          <a:bodyPr spcFirstLastPara="1" wrap="square" lIns="121900" tIns="121900" rIns="121900" bIns="121900" anchor="ctr" anchorCtr="0">
            <a:noAutofit/>
          </a:bodyPr>
          <a:lstStyle/>
          <a:p>
            <a:pPr marL="609585" indent="-491054">
              <a:lnSpc>
                <a:spcPct val="150000"/>
              </a:lnSpc>
              <a:buSzPts val="2200"/>
              <a:buFont typeface="IBM Plex Sans"/>
              <a:buChar char="➔"/>
            </a:pPr>
            <a:r>
              <a:rPr lang="en" sz="2933">
                <a:latin typeface="IBM Plex Sans"/>
                <a:ea typeface="IBM Plex Sans"/>
                <a:cs typeface="IBM Plex Sans"/>
                <a:sym typeface="IBM Plex Sans"/>
              </a:rPr>
              <a:t>No action needed (most likely)</a:t>
            </a:r>
            <a:endParaRPr sz="2933">
              <a:latin typeface="IBM Plex Sans"/>
              <a:ea typeface="IBM Plex Sans"/>
              <a:cs typeface="IBM Plex Sans"/>
              <a:sym typeface="IBM Plex Sans"/>
            </a:endParaRPr>
          </a:p>
          <a:p>
            <a:pPr marL="609585" indent="-491054">
              <a:lnSpc>
                <a:spcPct val="150000"/>
              </a:lnSpc>
              <a:buSzPts val="2200"/>
              <a:buFont typeface="IBM Plex Sans"/>
              <a:buChar char="➔"/>
            </a:pPr>
            <a:r>
              <a:rPr lang="en" sz="2933">
                <a:latin typeface="IBM Plex Sans"/>
                <a:ea typeface="IBM Plex Sans"/>
                <a:cs typeface="IBM Plex Sans"/>
                <a:sym typeface="IBM Plex Sans"/>
              </a:rPr>
              <a:t>IRS CTC Update Portal</a:t>
            </a:r>
            <a:endParaRPr sz="2933">
              <a:latin typeface="IBM Plex Sans"/>
              <a:ea typeface="IBM Plex Sans"/>
              <a:cs typeface="IBM Plex Sans"/>
              <a:sym typeface="IBM Plex Sans"/>
            </a:endParaRPr>
          </a:p>
          <a:p>
            <a:pPr marL="609585" indent="-491054">
              <a:lnSpc>
                <a:spcPct val="150000"/>
              </a:lnSpc>
              <a:buSzPts val="2200"/>
              <a:buFont typeface="IBM Plex Sans"/>
              <a:buChar char="➔"/>
            </a:pPr>
            <a:r>
              <a:rPr lang="en" sz="2933">
                <a:latin typeface="IBM Plex Sans"/>
                <a:ea typeface="IBM Plex Sans"/>
                <a:cs typeface="IBM Plex Sans"/>
                <a:sym typeface="IBM Plex Sans"/>
              </a:rPr>
              <a:t>IRS Non-Filer Sign-Up Tool</a:t>
            </a:r>
            <a:endParaRPr sz="2933">
              <a:latin typeface="IBM Plex Sans"/>
              <a:ea typeface="IBM Plex Sans"/>
              <a:cs typeface="IBM Plex Sans"/>
              <a:sym typeface="IBM Plex Sans"/>
            </a:endParaRPr>
          </a:p>
          <a:p>
            <a:pPr marL="609585" indent="-440256">
              <a:lnSpc>
                <a:spcPct val="150000"/>
              </a:lnSpc>
              <a:buSzPts val="1600"/>
              <a:buFont typeface="IBM Plex Sans"/>
              <a:buChar char="➔"/>
            </a:pPr>
            <a:r>
              <a:rPr lang="en" sz="2933">
                <a:latin typeface="IBM Plex Sans"/>
                <a:ea typeface="IBM Plex Sans"/>
                <a:cs typeface="IBM Plex Sans"/>
                <a:sym typeface="IBM Plex Sans"/>
              </a:rPr>
              <a:t>GetYourRefund.org full service</a:t>
            </a:r>
            <a:endParaRPr sz="2133">
              <a:solidFill>
                <a:srgbClr val="000000"/>
              </a:solidFill>
              <a:latin typeface="IBM Plex Sans"/>
              <a:ea typeface="IBM Plex Sans"/>
              <a:cs typeface="IBM Plex Sans"/>
              <a:sym typeface="IBM Plex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p221"/>
          <p:cNvSpPr txBox="1">
            <a:spLocks noGrp="1"/>
          </p:cNvSpPr>
          <p:nvPr>
            <p:ph type="title" idx="4294967295"/>
          </p:nvPr>
        </p:nvSpPr>
        <p:spPr>
          <a:xfrm>
            <a:off x="415600" y="174800"/>
            <a:ext cx="11300800" cy="752800"/>
          </a:xfrm>
          <a:prstGeom prst="rect">
            <a:avLst/>
          </a:prstGeom>
        </p:spPr>
        <p:txBody>
          <a:bodyPr spcFirstLastPara="1" wrap="square" lIns="121900" tIns="121900" rIns="121900" bIns="121900" anchor="t" anchorCtr="0">
            <a:noAutofit/>
          </a:bodyPr>
          <a:lstStyle/>
          <a:p>
            <a:pPr>
              <a:lnSpc>
                <a:spcPct val="115000"/>
              </a:lnSpc>
            </a:pPr>
            <a:r>
              <a:rPr lang="en" sz="3200" b="1">
                <a:solidFill>
                  <a:srgbClr val="000000"/>
                </a:solidFill>
                <a:latin typeface="IBM Plex Sans"/>
                <a:ea typeface="IBM Plex Sans"/>
                <a:cs typeface="IBM Plex Sans"/>
                <a:sym typeface="IBM Plex Sans"/>
              </a:rPr>
              <a:t>What does your client need to do to access their benefits?</a:t>
            </a:r>
            <a:endParaRPr sz="3467" b="1">
              <a:solidFill>
                <a:srgbClr val="000000"/>
              </a:solidFill>
              <a:latin typeface="IBM Plex Sans"/>
              <a:ea typeface="IBM Plex Sans"/>
              <a:cs typeface="IBM Plex Sans"/>
              <a:sym typeface="IBM Plex Sans"/>
            </a:endParaRPr>
          </a:p>
          <a:p>
            <a:pPr>
              <a:lnSpc>
                <a:spcPct val="115000"/>
              </a:lnSpc>
            </a:pPr>
            <a:r>
              <a:rPr lang="en" sz="1600" i="1">
                <a:solidFill>
                  <a:srgbClr val="000000"/>
                </a:solidFill>
                <a:latin typeface="IBM Plex Sans"/>
                <a:ea typeface="IBM Plex Sans"/>
                <a:cs typeface="IBM Plex Sans"/>
                <a:sym typeface="IBM Plex Sans"/>
              </a:rPr>
              <a:t>Most families who received a stimulus check for their child </a:t>
            </a:r>
            <a:r>
              <a:rPr lang="en" sz="1600" i="1" u="sng">
                <a:solidFill>
                  <a:srgbClr val="000000"/>
                </a:solidFill>
                <a:latin typeface="IBM Plex Sans"/>
                <a:ea typeface="IBM Plex Sans"/>
                <a:cs typeface="IBM Plex Sans"/>
                <a:sym typeface="IBM Plex Sans"/>
              </a:rPr>
              <a:t>do not need to take any action</a:t>
            </a:r>
            <a:r>
              <a:rPr lang="en" sz="1600" i="1">
                <a:solidFill>
                  <a:srgbClr val="000000"/>
                </a:solidFill>
                <a:latin typeface="IBM Plex Sans"/>
                <a:ea typeface="IBM Plex Sans"/>
                <a:cs typeface="IBM Plex Sans"/>
                <a:sym typeface="IBM Plex Sans"/>
              </a:rPr>
              <a:t> to receive the AdvCTC or EIP3.</a:t>
            </a:r>
            <a:endParaRPr sz="1600" i="1">
              <a:solidFill>
                <a:srgbClr val="000000"/>
              </a:solidFill>
              <a:latin typeface="IBM Plex Sans"/>
              <a:ea typeface="IBM Plex Sans"/>
              <a:cs typeface="IBM Plex Sans"/>
              <a:sym typeface="IBM Plex Sans"/>
            </a:endParaRPr>
          </a:p>
        </p:txBody>
      </p:sp>
      <p:pic>
        <p:nvPicPr>
          <p:cNvPr id="973" name="Google Shape;973;p221"/>
          <p:cNvPicPr preferRelativeResize="0"/>
          <p:nvPr/>
        </p:nvPicPr>
        <p:blipFill>
          <a:blip r:embed="rId3">
            <a:alphaModFix/>
          </a:blip>
          <a:stretch>
            <a:fillRect/>
          </a:stretch>
        </p:blipFill>
        <p:spPr>
          <a:xfrm>
            <a:off x="6888087" y="1733967"/>
            <a:ext cx="1067127" cy="800367"/>
          </a:xfrm>
          <a:prstGeom prst="rect">
            <a:avLst/>
          </a:prstGeom>
          <a:noFill/>
          <a:ln>
            <a:noFill/>
          </a:ln>
        </p:spPr>
      </p:pic>
      <p:sp>
        <p:nvSpPr>
          <p:cNvPr id="974" name="Google Shape;974;p221"/>
          <p:cNvSpPr txBox="1"/>
          <p:nvPr/>
        </p:nvSpPr>
        <p:spPr>
          <a:xfrm>
            <a:off x="8984400" y="2697600"/>
            <a:ext cx="2464400" cy="752800"/>
          </a:xfrm>
          <a:prstGeom prst="rect">
            <a:avLst/>
          </a:prstGeom>
          <a:noFill/>
          <a:ln>
            <a:noFill/>
          </a:ln>
        </p:spPr>
        <p:txBody>
          <a:bodyPr spcFirstLastPara="1" wrap="square" lIns="121900" tIns="121900" rIns="121900" bIns="121900" anchor="t" anchorCtr="0">
            <a:noAutofit/>
          </a:bodyPr>
          <a:lstStyle/>
          <a:p>
            <a:pPr algn="ctr" defTabSz="1219170">
              <a:lnSpc>
                <a:spcPct val="115000"/>
              </a:lnSpc>
              <a:spcAft>
                <a:spcPts val="2133"/>
              </a:spcAft>
              <a:buClr>
                <a:srgbClr val="000000"/>
              </a:buClr>
            </a:pPr>
            <a:r>
              <a:rPr lang="en" sz="1600" b="1" kern="0">
                <a:solidFill>
                  <a:srgbClr val="000000"/>
                </a:solidFill>
                <a:latin typeface="IBM Plex Sans"/>
                <a:ea typeface="IBM Plex Sans"/>
                <a:cs typeface="IBM Plex Sans"/>
                <a:sym typeface="IBM Plex Sans"/>
              </a:rPr>
              <a:t>Not sure?</a:t>
            </a:r>
            <a:br>
              <a:rPr lang="en" sz="1600" b="1" kern="0">
                <a:solidFill>
                  <a:srgbClr val="000000"/>
                </a:solidFill>
                <a:latin typeface="IBM Plex Sans"/>
                <a:ea typeface="IBM Plex Sans"/>
                <a:cs typeface="IBM Plex Sans"/>
                <a:sym typeface="IBM Plex Sans"/>
              </a:rPr>
            </a:br>
            <a:r>
              <a:rPr lang="en" sz="1600" b="1" kern="0">
                <a:solidFill>
                  <a:srgbClr val="000000"/>
                </a:solidFill>
                <a:latin typeface="IBM Plex Sans"/>
                <a:ea typeface="IBM Plex Sans"/>
                <a:cs typeface="IBM Plex Sans"/>
                <a:sym typeface="IBM Plex Sans"/>
              </a:rPr>
              <a:t>Get Help at GetCTC.org</a:t>
            </a:r>
            <a:endParaRPr sz="1467" i="1" kern="0">
              <a:solidFill>
                <a:srgbClr val="000000"/>
              </a:solidFill>
              <a:latin typeface="IBM Plex Sans"/>
              <a:ea typeface="IBM Plex Sans"/>
              <a:cs typeface="IBM Plex Sans"/>
              <a:sym typeface="IBM Plex Sans"/>
            </a:endParaRPr>
          </a:p>
        </p:txBody>
      </p:sp>
      <p:pic>
        <p:nvPicPr>
          <p:cNvPr id="975" name="Google Shape;975;p221"/>
          <p:cNvPicPr preferRelativeResize="0"/>
          <p:nvPr/>
        </p:nvPicPr>
        <p:blipFill>
          <a:blip r:embed="rId4">
            <a:alphaModFix/>
          </a:blip>
          <a:stretch>
            <a:fillRect/>
          </a:stretch>
        </p:blipFill>
        <p:spPr>
          <a:xfrm>
            <a:off x="9695987" y="1743695"/>
            <a:ext cx="1041213" cy="780909"/>
          </a:xfrm>
          <a:prstGeom prst="rect">
            <a:avLst/>
          </a:prstGeom>
          <a:noFill/>
          <a:ln>
            <a:noFill/>
          </a:ln>
        </p:spPr>
      </p:pic>
      <p:sp>
        <p:nvSpPr>
          <p:cNvPr id="976" name="Google Shape;976;p221"/>
          <p:cNvSpPr txBox="1"/>
          <p:nvPr/>
        </p:nvSpPr>
        <p:spPr>
          <a:xfrm>
            <a:off x="599533" y="2697600"/>
            <a:ext cx="2464400" cy="731200"/>
          </a:xfrm>
          <a:prstGeom prst="rect">
            <a:avLst/>
          </a:prstGeom>
          <a:noFill/>
          <a:ln>
            <a:noFill/>
          </a:ln>
        </p:spPr>
        <p:txBody>
          <a:bodyPr spcFirstLastPara="1" wrap="square" lIns="121900" tIns="121900" rIns="121900" bIns="121900" anchor="t" anchorCtr="0">
            <a:noAutofit/>
          </a:bodyPr>
          <a:lstStyle/>
          <a:p>
            <a:pPr algn="ctr" defTabSz="1219170">
              <a:lnSpc>
                <a:spcPct val="115000"/>
              </a:lnSpc>
              <a:spcAft>
                <a:spcPts val="2133"/>
              </a:spcAft>
              <a:buClr>
                <a:srgbClr val="000000"/>
              </a:buClr>
            </a:pPr>
            <a:r>
              <a:rPr lang="en" sz="1600" b="1" kern="0">
                <a:solidFill>
                  <a:srgbClr val="000000"/>
                </a:solidFill>
                <a:latin typeface="IBM Plex Sans"/>
                <a:ea typeface="IBM Plex Sans"/>
                <a:cs typeface="IBM Plex Sans"/>
                <a:sym typeface="IBM Plex Sans"/>
              </a:rPr>
              <a:t>Simplified filing/ IRS non-filer tool</a:t>
            </a:r>
            <a:endParaRPr sz="1467" i="1" kern="0">
              <a:solidFill>
                <a:srgbClr val="000000"/>
              </a:solidFill>
              <a:latin typeface="IBM Plex Sans"/>
              <a:ea typeface="IBM Plex Sans"/>
              <a:cs typeface="IBM Plex Sans"/>
              <a:sym typeface="IBM Plex Sans"/>
            </a:endParaRPr>
          </a:p>
        </p:txBody>
      </p:sp>
      <p:sp>
        <p:nvSpPr>
          <p:cNvPr id="977" name="Google Shape;977;p221"/>
          <p:cNvSpPr txBox="1"/>
          <p:nvPr/>
        </p:nvSpPr>
        <p:spPr>
          <a:xfrm>
            <a:off x="3394500" y="2697600"/>
            <a:ext cx="2464400" cy="527200"/>
          </a:xfrm>
          <a:prstGeom prst="rect">
            <a:avLst/>
          </a:prstGeom>
          <a:noFill/>
          <a:ln>
            <a:noFill/>
          </a:ln>
        </p:spPr>
        <p:txBody>
          <a:bodyPr spcFirstLastPara="1" wrap="square" lIns="121900" tIns="121900" rIns="121900" bIns="121900" anchor="t" anchorCtr="0">
            <a:noAutofit/>
          </a:bodyPr>
          <a:lstStyle/>
          <a:p>
            <a:pPr algn="ctr" defTabSz="1219170">
              <a:lnSpc>
                <a:spcPct val="115000"/>
              </a:lnSpc>
              <a:spcAft>
                <a:spcPts val="2133"/>
              </a:spcAft>
              <a:buClr>
                <a:srgbClr val="000000"/>
              </a:buClr>
            </a:pPr>
            <a:r>
              <a:rPr lang="en" sz="1600" b="1" kern="0">
                <a:solidFill>
                  <a:srgbClr val="000000"/>
                </a:solidFill>
                <a:latin typeface="IBM Plex Sans"/>
                <a:ea typeface="IBM Plex Sans"/>
                <a:cs typeface="IBM Plex Sans"/>
                <a:sym typeface="IBM Plex Sans"/>
              </a:rPr>
              <a:t>Filing a full return</a:t>
            </a:r>
            <a:endParaRPr sz="1467" i="1" kern="0">
              <a:solidFill>
                <a:srgbClr val="000000"/>
              </a:solidFill>
              <a:latin typeface="IBM Plex Sans"/>
              <a:ea typeface="IBM Plex Sans"/>
              <a:cs typeface="IBM Plex Sans"/>
              <a:sym typeface="IBM Plex Sans"/>
            </a:endParaRPr>
          </a:p>
        </p:txBody>
      </p:sp>
      <p:sp>
        <p:nvSpPr>
          <p:cNvPr id="978" name="Google Shape;978;p221"/>
          <p:cNvSpPr txBox="1"/>
          <p:nvPr/>
        </p:nvSpPr>
        <p:spPr>
          <a:xfrm>
            <a:off x="6189433" y="2697600"/>
            <a:ext cx="2464400" cy="752800"/>
          </a:xfrm>
          <a:prstGeom prst="rect">
            <a:avLst/>
          </a:prstGeom>
          <a:noFill/>
          <a:ln>
            <a:noFill/>
          </a:ln>
        </p:spPr>
        <p:txBody>
          <a:bodyPr spcFirstLastPara="1" wrap="square" lIns="121900" tIns="121900" rIns="121900" bIns="121900" anchor="t" anchorCtr="0">
            <a:noAutofit/>
          </a:bodyPr>
          <a:lstStyle/>
          <a:p>
            <a:pPr algn="ctr" defTabSz="1219170">
              <a:lnSpc>
                <a:spcPct val="115000"/>
              </a:lnSpc>
              <a:spcAft>
                <a:spcPts val="2133"/>
              </a:spcAft>
              <a:buClr>
                <a:srgbClr val="000000"/>
              </a:buClr>
            </a:pPr>
            <a:r>
              <a:rPr lang="en" sz="1600" b="1" kern="0">
                <a:solidFill>
                  <a:srgbClr val="000000"/>
                </a:solidFill>
                <a:latin typeface="IBM Plex Sans"/>
                <a:ea typeface="IBM Plex Sans"/>
                <a:cs typeface="IBM Plex Sans"/>
                <a:sym typeface="IBM Plex Sans"/>
              </a:rPr>
              <a:t>IRS Child Tax Credit Update Portal</a:t>
            </a:r>
            <a:endParaRPr sz="1200" i="1" kern="0">
              <a:solidFill>
                <a:srgbClr val="000000"/>
              </a:solidFill>
              <a:latin typeface="IBM Plex Sans"/>
              <a:ea typeface="IBM Plex Sans"/>
              <a:cs typeface="IBM Plex Sans"/>
              <a:sym typeface="IBM Plex Sans"/>
            </a:endParaRPr>
          </a:p>
        </p:txBody>
      </p:sp>
      <p:pic>
        <p:nvPicPr>
          <p:cNvPr id="979" name="Google Shape;979;p221"/>
          <p:cNvPicPr preferRelativeResize="0"/>
          <p:nvPr/>
        </p:nvPicPr>
        <p:blipFill>
          <a:blip r:embed="rId5">
            <a:alphaModFix/>
          </a:blip>
          <a:stretch>
            <a:fillRect/>
          </a:stretch>
        </p:blipFill>
        <p:spPr>
          <a:xfrm>
            <a:off x="1441298" y="1743701"/>
            <a:ext cx="780871" cy="780900"/>
          </a:xfrm>
          <a:prstGeom prst="rect">
            <a:avLst/>
          </a:prstGeom>
          <a:noFill/>
          <a:ln>
            <a:noFill/>
          </a:ln>
        </p:spPr>
      </p:pic>
      <p:pic>
        <p:nvPicPr>
          <p:cNvPr id="980" name="Google Shape;980;p221"/>
          <p:cNvPicPr preferRelativeResize="0"/>
          <p:nvPr/>
        </p:nvPicPr>
        <p:blipFill>
          <a:blip r:embed="rId6">
            <a:alphaModFix/>
          </a:blip>
          <a:stretch>
            <a:fillRect/>
          </a:stretch>
        </p:blipFill>
        <p:spPr>
          <a:xfrm>
            <a:off x="4179732" y="1733967"/>
            <a:ext cx="893952" cy="800367"/>
          </a:xfrm>
          <a:prstGeom prst="rect">
            <a:avLst/>
          </a:prstGeom>
          <a:noFill/>
          <a:ln>
            <a:noFill/>
          </a:ln>
        </p:spPr>
      </p:pic>
      <p:sp>
        <p:nvSpPr>
          <p:cNvPr id="981" name="Google Shape;981;p221"/>
          <p:cNvSpPr txBox="1"/>
          <p:nvPr/>
        </p:nvSpPr>
        <p:spPr>
          <a:xfrm>
            <a:off x="3394500" y="3641100"/>
            <a:ext cx="2464400" cy="25128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buSzPts val="1100"/>
            </a:pPr>
            <a:r>
              <a:rPr lang="en" sz="1467" kern="0">
                <a:solidFill>
                  <a:srgbClr val="000000"/>
                </a:solidFill>
                <a:latin typeface="IBM Plex Sans"/>
                <a:ea typeface="IBM Plex Sans"/>
                <a:cs typeface="IBM Plex Sans"/>
                <a:sym typeface="IBM Plex Sans"/>
              </a:rPr>
              <a:t>Use GetYourRefund to file a full state and federal return for free, and claim all the benefits you are eligible for.</a:t>
            </a:r>
            <a:endParaRPr sz="1467" kern="0">
              <a:solidFill>
                <a:srgbClr val="000000"/>
              </a:solidFill>
              <a:latin typeface="IBM Plex Sans"/>
              <a:ea typeface="IBM Plex Sans"/>
              <a:cs typeface="IBM Plex Sans"/>
              <a:sym typeface="IBM Plex Sans"/>
            </a:endParaRPr>
          </a:p>
          <a:p>
            <a:pPr defTabSz="1219170">
              <a:lnSpc>
                <a:spcPct val="115000"/>
              </a:lnSpc>
              <a:spcBef>
                <a:spcPts val="2133"/>
              </a:spcBef>
              <a:spcAft>
                <a:spcPts val="2133"/>
              </a:spcAft>
              <a:buClr>
                <a:srgbClr val="000000"/>
              </a:buClr>
            </a:pPr>
            <a:r>
              <a:rPr lang="en" sz="1467" i="1" kern="0">
                <a:solidFill>
                  <a:srgbClr val="666666"/>
                </a:solidFill>
                <a:latin typeface="IBM Plex Sans"/>
                <a:ea typeface="IBM Plex Sans"/>
                <a:cs typeface="IBM Plex Sans"/>
                <a:sym typeface="IBM Plex Sans"/>
              </a:rPr>
              <a:t>Best option for people with any income who have tax documents</a:t>
            </a:r>
            <a:endParaRPr sz="1600" b="1" kern="0">
              <a:solidFill>
                <a:srgbClr val="666666"/>
              </a:solidFill>
              <a:latin typeface="IBM Plex Sans"/>
              <a:ea typeface="IBM Plex Sans"/>
              <a:cs typeface="IBM Plex Sans"/>
              <a:sym typeface="IBM Plex Sans"/>
            </a:endParaRPr>
          </a:p>
        </p:txBody>
      </p:sp>
      <p:sp>
        <p:nvSpPr>
          <p:cNvPr id="982" name="Google Shape;982;p221"/>
          <p:cNvSpPr txBox="1"/>
          <p:nvPr/>
        </p:nvSpPr>
        <p:spPr>
          <a:xfrm>
            <a:off x="599567" y="3641100"/>
            <a:ext cx="2554800" cy="25128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pPr>
            <a:r>
              <a:rPr lang="en" sz="1467" kern="0">
                <a:solidFill>
                  <a:srgbClr val="000000"/>
                </a:solidFill>
                <a:latin typeface="IBM Plex Sans"/>
                <a:ea typeface="IBM Plex Sans"/>
                <a:cs typeface="IBM Plex Sans"/>
                <a:sym typeface="IBM Plex Sans"/>
              </a:rPr>
              <a:t>Simple form for claiming EIP 1-3 and CTC, but not EITC or state benefits. This is a short version of a federal tax return.    </a:t>
            </a:r>
            <a:endParaRPr sz="1467" kern="0">
              <a:solidFill>
                <a:srgbClr val="000000"/>
              </a:solidFill>
              <a:latin typeface="IBM Plex Sans"/>
              <a:ea typeface="IBM Plex Sans"/>
              <a:cs typeface="IBM Plex Sans"/>
              <a:sym typeface="IBM Plex Sans"/>
            </a:endParaRPr>
          </a:p>
          <a:p>
            <a:pPr defTabSz="1219170">
              <a:lnSpc>
                <a:spcPct val="115000"/>
              </a:lnSpc>
              <a:spcBef>
                <a:spcPts val="2133"/>
              </a:spcBef>
              <a:spcAft>
                <a:spcPts val="2133"/>
              </a:spcAft>
              <a:buClr>
                <a:srgbClr val="000000"/>
              </a:buClr>
            </a:pPr>
            <a:r>
              <a:rPr lang="en" sz="1467" i="1" kern="0">
                <a:solidFill>
                  <a:srgbClr val="666666"/>
                </a:solidFill>
                <a:latin typeface="IBM Plex Sans"/>
                <a:ea typeface="IBM Plex Sans"/>
                <a:cs typeface="IBM Plex Sans"/>
                <a:sym typeface="IBM Plex Sans"/>
              </a:rPr>
              <a:t>Best option for people with zero income, or low income people who face barriers to filing a full return</a:t>
            </a:r>
            <a:endParaRPr sz="1467" kern="0">
              <a:solidFill>
                <a:srgbClr val="666666"/>
              </a:solidFill>
              <a:latin typeface="IBM Plex Sans"/>
              <a:ea typeface="IBM Plex Sans"/>
              <a:cs typeface="IBM Plex Sans"/>
              <a:sym typeface="IBM Plex Sans"/>
            </a:endParaRPr>
          </a:p>
        </p:txBody>
      </p:sp>
      <p:sp>
        <p:nvSpPr>
          <p:cNvPr id="983" name="Google Shape;983;p221"/>
          <p:cNvSpPr txBox="1"/>
          <p:nvPr/>
        </p:nvSpPr>
        <p:spPr>
          <a:xfrm>
            <a:off x="6189451" y="3641100"/>
            <a:ext cx="2464400" cy="25128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pPr>
            <a:r>
              <a:rPr lang="en" sz="1467" kern="0">
                <a:solidFill>
                  <a:srgbClr val="000000"/>
                </a:solidFill>
                <a:latin typeface="IBM Plex Sans"/>
                <a:ea typeface="IBM Plex Sans"/>
                <a:cs typeface="IBM Plex Sans"/>
                <a:sym typeface="IBM Plex Sans"/>
              </a:rPr>
              <a:t>If you have already filed a 2019 or 2020 tax return and you have not had major changes to your household, no additional action is needed. </a:t>
            </a:r>
            <a:endParaRPr sz="1467" kern="0">
              <a:solidFill>
                <a:srgbClr val="000000"/>
              </a:solidFill>
              <a:latin typeface="IBM Plex Sans"/>
              <a:ea typeface="IBM Plex Sans"/>
              <a:cs typeface="IBM Plex Sans"/>
              <a:sym typeface="IBM Plex Sans"/>
            </a:endParaRPr>
          </a:p>
          <a:p>
            <a:pPr defTabSz="1219170">
              <a:lnSpc>
                <a:spcPct val="115000"/>
              </a:lnSpc>
              <a:spcBef>
                <a:spcPts val="2133"/>
              </a:spcBef>
              <a:spcAft>
                <a:spcPts val="2133"/>
              </a:spcAft>
              <a:buClr>
                <a:srgbClr val="000000"/>
              </a:buClr>
            </a:pPr>
            <a:r>
              <a:rPr lang="en" sz="1467" i="1" kern="0">
                <a:solidFill>
                  <a:srgbClr val="666666"/>
                </a:solidFill>
                <a:latin typeface="IBM Plex Sans"/>
                <a:ea typeface="IBM Plex Sans"/>
                <a:cs typeface="IBM Plex Sans"/>
                <a:sym typeface="IBM Plex Sans"/>
              </a:rPr>
              <a:t>Use the update portal only to opt out or report significant changes in your family situation.</a:t>
            </a:r>
            <a:endParaRPr sz="1467" kern="0">
              <a:solidFill>
                <a:srgbClr val="666666"/>
              </a:solidFill>
              <a:latin typeface="IBM Plex Sans"/>
              <a:ea typeface="IBM Plex Sans"/>
              <a:cs typeface="IBM Plex Sans"/>
              <a:sym typeface="IBM Plex Sans"/>
            </a:endParaRPr>
          </a:p>
        </p:txBody>
      </p:sp>
      <p:sp>
        <p:nvSpPr>
          <p:cNvPr id="984" name="Google Shape;984;p221"/>
          <p:cNvSpPr txBox="1"/>
          <p:nvPr/>
        </p:nvSpPr>
        <p:spPr>
          <a:xfrm>
            <a:off x="8984417" y="3641100"/>
            <a:ext cx="2464400" cy="25128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pPr>
            <a:r>
              <a:rPr lang="en" sz="1467" kern="0">
                <a:solidFill>
                  <a:srgbClr val="000000"/>
                </a:solidFill>
                <a:latin typeface="IBM Plex Sans"/>
                <a:ea typeface="IBM Plex Sans"/>
                <a:cs typeface="IBM Plex Sans"/>
                <a:sym typeface="IBM Plex Sans"/>
              </a:rPr>
              <a:t>Read FAQs, link to key IRS tools, and chat with VITA-certified volunteers.</a:t>
            </a:r>
            <a:endParaRPr sz="1467" kern="0">
              <a:solidFill>
                <a:srgbClr val="000000"/>
              </a:solidFill>
              <a:latin typeface="IBM Plex Sans"/>
              <a:ea typeface="IBM Plex Sans"/>
              <a:cs typeface="IBM Plex Sans"/>
              <a:sym typeface="IBM Plex Sans"/>
            </a:endParaRPr>
          </a:p>
          <a:p>
            <a:pPr defTabSz="1219170">
              <a:lnSpc>
                <a:spcPct val="115000"/>
              </a:lnSpc>
              <a:spcBef>
                <a:spcPts val="2133"/>
              </a:spcBef>
              <a:spcAft>
                <a:spcPts val="2133"/>
              </a:spcAft>
              <a:buClr>
                <a:srgbClr val="000000"/>
              </a:buClr>
            </a:pPr>
            <a:r>
              <a:rPr lang="en" sz="1467" i="1" kern="0">
                <a:solidFill>
                  <a:srgbClr val="666666"/>
                </a:solidFill>
                <a:latin typeface="IBM Plex Sans"/>
                <a:ea typeface="IBM Plex Sans"/>
                <a:cs typeface="IBM Plex Sans"/>
                <a:sym typeface="IBM Plex Sans"/>
              </a:rPr>
              <a:t>Help clients find the service right for them.</a:t>
            </a:r>
            <a:endParaRPr sz="1467" kern="0">
              <a:solidFill>
                <a:srgbClr val="666666"/>
              </a:solidFill>
              <a:latin typeface="IBM Plex Sans"/>
              <a:ea typeface="IBM Plex Sans"/>
              <a:cs typeface="IBM Plex Sans"/>
              <a:sym typeface="IBM Plex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2CE9D">
            <a:alpha val="32400"/>
          </a:srgbClr>
        </a:solidFill>
        <a:effectLst/>
      </p:bgPr>
    </p:bg>
    <p:spTree>
      <p:nvGrpSpPr>
        <p:cNvPr id="1" name="Shape 988"/>
        <p:cNvGrpSpPr/>
        <p:nvPr/>
      </p:nvGrpSpPr>
      <p:grpSpPr>
        <a:xfrm>
          <a:off x="0" y="0"/>
          <a:ext cx="0" cy="0"/>
          <a:chOff x="0" y="0"/>
          <a:chExt cx="0" cy="0"/>
        </a:xfrm>
      </p:grpSpPr>
      <p:sp>
        <p:nvSpPr>
          <p:cNvPr id="989" name="Google Shape;989;p222"/>
          <p:cNvSpPr txBox="1">
            <a:spLocks noGrp="1"/>
          </p:cNvSpPr>
          <p:nvPr>
            <p:ph type="sldNum" idx="12"/>
          </p:nvPr>
        </p:nvSpPr>
        <p:spPr>
          <a:xfrm>
            <a:off x="12" y="6333135"/>
            <a:ext cx="7316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sz="1333" kern="0">
                <a:solidFill>
                  <a:srgbClr val="434343"/>
                </a:solidFill>
                <a:latin typeface="IBM Plex Sans"/>
                <a:ea typeface="IBM Plex Sans"/>
                <a:cs typeface="IBM Plex Sans"/>
                <a:sym typeface="IBM Plex Sans"/>
              </a:rPr>
              <a:pPr defTabSz="1219170">
                <a:buClr>
                  <a:srgbClr val="000000"/>
                </a:buClr>
              </a:pPr>
              <a:t>22</a:t>
            </a:fld>
            <a:endParaRPr sz="1333" kern="0">
              <a:solidFill>
                <a:srgbClr val="434343"/>
              </a:solidFill>
              <a:latin typeface="IBM Plex Sans"/>
              <a:ea typeface="IBM Plex Sans"/>
              <a:cs typeface="IBM Plex Sans"/>
              <a:sym typeface="IBM Plex Sans"/>
            </a:endParaRPr>
          </a:p>
        </p:txBody>
      </p:sp>
      <p:sp>
        <p:nvSpPr>
          <p:cNvPr id="990" name="Google Shape;990;p222"/>
          <p:cNvSpPr txBox="1">
            <a:spLocks noGrp="1"/>
          </p:cNvSpPr>
          <p:nvPr>
            <p:ph type="title"/>
          </p:nvPr>
        </p:nvSpPr>
        <p:spPr>
          <a:xfrm>
            <a:off x="316033" y="434733"/>
            <a:ext cx="4645600" cy="5454400"/>
          </a:xfrm>
          <a:prstGeom prst="rect">
            <a:avLst/>
          </a:prstGeom>
        </p:spPr>
        <p:txBody>
          <a:bodyPr spcFirstLastPara="1" wrap="square" lIns="121900" tIns="121900" rIns="121900" bIns="121900" anchor="ctr" anchorCtr="0">
            <a:noAutofit/>
          </a:bodyPr>
          <a:lstStyle/>
          <a:p>
            <a:pPr>
              <a:lnSpc>
                <a:spcPct val="115000"/>
              </a:lnSpc>
            </a:pPr>
            <a:r>
              <a:rPr lang="en" sz="4000">
                <a:solidFill>
                  <a:srgbClr val="000000"/>
                </a:solidFill>
                <a:latin typeface="IBM Plex Sans"/>
                <a:ea typeface="IBM Plex Sans"/>
                <a:cs typeface="IBM Plex Sans"/>
                <a:sym typeface="IBM Plex Sans"/>
              </a:rPr>
              <a:t>No action needed:</a:t>
            </a:r>
            <a:endParaRPr sz="4000">
              <a:solidFill>
                <a:srgbClr val="000000"/>
              </a:solidFill>
              <a:latin typeface="IBM Plex Sans"/>
              <a:ea typeface="IBM Plex Sans"/>
              <a:cs typeface="IBM Plex Sans"/>
              <a:sym typeface="IBM Plex Sans"/>
            </a:endParaRPr>
          </a:p>
          <a:p>
            <a:pPr>
              <a:lnSpc>
                <a:spcPct val="115000"/>
              </a:lnSpc>
            </a:pPr>
            <a:r>
              <a:rPr lang="en" sz="3600">
                <a:solidFill>
                  <a:srgbClr val="000000"/>
                </a:solidFill>
                <a:latin typeface="IBM Plex Sans"/>
                <a:ea typeface="IBM Plex Sans"/>
                <a:cs typeface="IBM Plex Sans"/>
                <a:sym typeface="IBM Plex Sans"/>
              </a:rPr>
              <a:t>Provide assurance and information</a:t>
            </a:r>
            <a:endParaRPr sz="3600">
              <a:solidFill>
                <a:srgbClr val="000000"/>
              </a:solidFill>
              <a:latin typeface="IBM Plex Sans"/>
              <a:ea typeface="IBM Plex Sans"/>
              <a:cs typeface="IBM Plex Sans"/>
              <a:sym typeface="IBM Plex Sans"/>
            </a:endParaRPr>
          </a:p>
        </p:txBody>
      </p:sp>
      <p:sp>
        <p:nvSpPr>
          <p:cNvPr id="991" name="Google Shape;991;p222"/>
          <p:cNvSpPr txBox="1">
            <a:spLocks noGrp="1"/>
          </p:cNvSpPr>
          <p:nvPr>
            <p:ph type="body" idx="4294967295"/>
          </p:nvPr>
        </p:nvSpPr>
        <p:spPr>
          <a:xfrm>
            <a:off x="5113467" y="0"/>
            <a:ext cx="7078400" cy="6858000"/>
          </a:xfrm>
          <a:prstGeom prst="rect">
            <a:avLst/>
          </a:prstGeom>
          <a:solidFill>
            <a:schemeClr val="lt1"/>
          </a:solidFill>
          <a:ln>
            <a:noFill/>
          </a:ln>
        </p:spPr>
        <p:txBody>
          <a:bodyPr spcFirstLastPara="1" wrap="square" lIns="121900" tIns="121900" rIns="121900" bIns="121900" anchor="ctr" anchorCtr="0">
            <a:noAutofit/>
          </a:bodyPr>
          <a:lstStyle/>
          <a:p>
            <a:pPr marL="0" indent="0">
              <a:buNone/>
            </a:pPr>
            <a:r>
              <a:rPr lang="en" sz="2533">
                <a:latin typeface="IBM Plex Sans"/>
                <a:ea typeface="IBM Plex Sans"/>
                <a:cs typeface="IBM Plex Sans"/>
                <a:sym typeface="IBM Plex Sans"/>
              </a:rPr>
              <a:t>No action needed to claim the AdvCTC if:</a:t>
            </a:r>
            <a:endParaRPr sz="2533">
              <a:latin typeface="IBM Plex Sans"/>
              <a:ea typeface="IBM Plex Sans"/>
              <a:cs typeface="IBM Plex Sans"/>
              <a:sym typeface="IBM Plex Sans"/>
            </a:endParaRPr>
          </a:p>
          <a:p>
            <a:pPr marL="609585" indent="-465655">
              <a:buSzPts val="1900"/>
              <a:buFont typeface="IBM Plex Sans"/>
              <a:buChar char="●"/>
            </a:pPr>
            <a:r>
              <a:rPr lang="en" sz="2533">
                <a:latin typeface="IBM Plex Sans"/>
                <a:ea typeface="IBM Plex Sans"/>
                <a:cs typeface="IBM Plex Sans"/>
                <a:sym typeface="IBM Plex Sans"/>
              </a:rPr>
              <a:t>Filed </a:t>
            </a:r>
            <a:endParaRPr sz="2533">
              <a:latin typeface="IBM Plex Sans"/>
              <a:ea typeface="IBM Plex Sans"/>
              <a:cs typeface="IBM Plex Sans"/>
              <a:sym typeface="IBM Plex Sans"/>
            </a:endParaRPr>
          </a:p>
          <a:p>
            <a:pPr marL="1219170" lvl="1" indent="-465655">
              <a:spcBef>
                <a:spcPts val="0"/>
              </a:spcBef>
              <a:buSzPts val="1900"/>
              <a:buFont typeface="IBM Plex Sans"/>
              <a:buChar char="○"/>
            </a:pPr>
            <a:r>
              <a:rPr lang="en" sz="2533">
                <a:latin typeface="IBM Plex Sans"/>
                <a:ea typeface="IBM Plex Sans"/>
                <a:cs typeface="IBM Plex Sans"/>
                <a:sym typeface="IBM Plex Sans"/>
              </a:rPr>
              <a:t>2019 tax return*, </a:t>
            </a:r>
            <a:endParaRPr sz="2533">
              <a:latin typeface="IBM Plex Sans"/>
              <a:ea typeface="IBM Plex Sans"/>
              <a:cs typeface="IBM Plex Sans"/>
              <a:sym typeface="IBM Plex Sans"/>
            </a:endParaRPr>
          </a:p>
          <a:p>
            <a:pPr marL="1219170" lvl="1" indent="-465655">
              <a:spcBef>
                <a:spcPts val="0"/>
              </a:spcBef>
              <a:buSzPts val="1900"/>
              <a:buFont typeface="IBM Plex Sans"/>
              <a:buChar char="○"/>
            </a:pPr>
            <a:r>
              <a:rPr lang="en" sz="2533">
                <a:latin typeface="IBM Plex Sans"/>
                <a:ea typeface="IBM Plex Sans"/>
                <a:cs typeface="IBM Plex Sans"/>
                <a:sym typeface="IBM Plex Sans"/>
              </a:rPr>
              <a:t>2020 tax return, </a:t>
            </a:r>
            <a:endParaRPr sz="2533">
              <a:latin typeface="IBM Plex Sans"/>
              <a:ea typeface="IBM Plex Sans"/>
              <a:cs typeface="IBM Plex Sans"/>
              <a:sym typeface="IBM Plex Sans"/>
            </a:endParaRPr>
          </a:p>
          <a:p>
            <a:pPr marL="1219170" lvl="1" indent="-465655">
              <a:spcBef>
                <a:spcPts val="0"/>
              </a:spcBef>
              <a:buSzPts val="1900"/>
              <a:buFont typeface="IBM Plex Sans"/>
              <a:buChar char="○"/>
            </a:pPr>
            <a:r>
              <a:rPr lang="en" sz="2533">
                <a:latin typeface="IBM Plex Sans"/>
                <a:ea typeface="IBM Plex Sans"/>
                <a:cs typeface="IBM Plex Sans"/>
                <a:sym typeface="IBM Plex Sans"/>
              </a:rPr>
              <a:t>EIP non-filer return </a:t>
            </a:r>
            <a:endParaRPr sz="2533">
              <a:latin typeface="IBM Plex Sans"/>
              <a:ea typeface="IBM Plex Sans"/>
              <a:cs typeface="IBM Plex Sans"/>
              <a:sym typeface="IBM Plex Sans"/>
            </a:endParaRPr>
          </a:p>
          <a:p>
            <a:pPr marL="609585" indent="-465655">
              <a:buSzPts val="1900"/>
              <a:buFont typeface="IBM Plex Sans"/>
              <a:buChar char="●"/>
            </a:pPr>
            <a:r>
              <a:rPr lang="en" sz="2533">
                <a:latin typeface="IBM Plex Sans"/>
                <a:ea typeface="IBM Plex Sans"/>
                <a:cs typeface="IBM Plex Sans"/>
                <a:sym typeface="IBM Plex Sans"/>
              </a:rPr>
              <a:t>No significant changes </a:t>
            </a:r>
            <a:endParaRPr sz="2533">
              <a:latin typeface="IBM Plex Sans"/>
              <a:ea typeface="IBM Plex Sans"/>
              <a:cs typeface="IBM Plex Sans"/>
              <a:sym typeface="IBM Plex Sans"/>
            </a:endParaRPr>
          </a:p>
          <a:p>
            <a:pPr marL="609585" indent="-465655">
              <a:buSzPts val="1900"/>
              <a:buFont typeface="IBM Plex Sans"/>
              <a:buChar char="●"/>
            </a:pPr>
            <a:r>
              <a:rPr lang="en" sz="2533">
                <a:latin typeface="IBM Plex Sans"/>
                <a:ea typeface="IBM Plex Sans"/>
                <a:cs typeface="IBM Plex Sans"/>
                <a:sym typeface="IBM Plex Sans"/>
              </a:rPr>
              <a:t>Will file a 2021 tax return (in 2022) with similar household and income information</a:t>
            </a:r>
            <a:br>
              <a:rPr lang="en" sz="2533">
                <a:latin typeface="IBM Plex Sans"/>
                <a:ea typeface="IBM Plex Sans"/>
                <a:cs typeface="IBM Plex Sans"/>
                <a:sym typeface="IBM Plex Sans"/>
              </a:rPr>
            </a:br>
            <a:endParaRPr sz="2533">
              <a:latin typeface="IBM Plex Sans"/>
              <a:ea typeface="IBM Plex Sans"/>
              <a:cs typeface="IBM Plex Sans"/>
              <a:sym typeface="IBM Plex Sans"/>
            </a:endParaRPr>
          </a:p>
          <a:p>
            <a:pPr marL="0" indent="0">
              <a:buNone/>
            </a:pPr>
            <a:r>
              <a:rPr lang="en" sz="2133" i="1">
                <a:latin typeface="IBM Plex Sans"/>
                <a:ea typeface="IBM Plex Sans"/>
                <a:cs typeface="IBM Plex Sans"/>
                <a:sym typeface="IBM Plex Sans"/>
              </a:rPr>
              <a:t>*If they filed 2019 and haven’t filed 2020, they can file non-filer form to provide updated household information</a:t>
            </a:r>
            <a:endParaRPr sz="2133" i="1">
              <a:latin typeface="IBM Plex Sans"/>
              <a:ea typeface="IBM Plex Sans"/>
              <a:cs typeface="IBM Plex Sans"/>
              <a:sym typeface="IBM Plex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Google Shape;996;p223"/>
          <p:cNvSpPr/>
          <p:nvPr/>
        </p:nvSpPr>
        <p:spPr>
          <a:xfrm>
            <a:off x="0" y="273267"/>
            <a:ext cx="7490000" cy="1053600"/>
          </a:xfrm>
          <a:prstGeom prst="homePlate">
            <a:avLst>
              <a:gd name="adj" fmla="val 50000"/>
            </a:avLst>
          </a:prstGeom>
          <a:solidFill>
            <a:srgbClr val="C6F9EB"/>
          </a:solidFill>
          <a:ln>
            <a:noFill/>
          </a:ln>
        </p:spPr>
        <p:txBody>
          <a:bodyPr spcFirstLastPara="1" wrap="square" lIns="121900" tIns="121900" rIns="121900" bIns="121900" anchor="ctr" anchorCtr="0">
            <a:noAutofit/>
          </a:bodyPr>
          <a:lstStyle/>
          <a:p>
            <a:pPr defTabSz="1219170">
              <a:buClr>
                <a:srgbClr val="000000"/>
              </a:buClr>
            </a:pPr>
            <a:r>
              <a:rPr lang="en" sz="4000" b="1" kern="0">
                <a:solidFill>
                  <a:srgbClr val="000000"/>
                </a:solidFill>
                <a:latin typeface="IBM Plex Sans"/>
                <a:ea typeface="IBM Plex Sans"/>
                <a:cs typeface="IBM Plex Sans"/>
                <a:sym typeface="IBM Plex Sans"/>
              </a:rPr>
              <a:t>IRS Non-Filer Sign-Up Tool</a:t>
            </a:r>
            <a:endParaRPr sz="3733" b="1" kern="0">
              <a:solidFill>
                <a:srgbClr val="000000"/>
              </a:solidFill>
              <a:latin typeface="IBM Plex Sans"/>
              <a:ea typeface="IBM Plex Sans"/>
              <a:cs typeface="IBM Plex Sans"/>
              <a:sym typeface="IBM Plex Sans"/>
            </a:endParaRPr>
          </a:p>
        </p:txBody>
      </p:sp>
      <p:sp>
        <p:nvSpPr>
          <p:cNvPr id="997" name="Google Shape;997;p223"/>
          <p:cNvSpPr txBox="1">
            <a:spLocks noGrp="1"/>
          </p:cNvSpPr>
          <p:nvPr>
            <p:ph type="body" idx="1"/>
          </p:nvPr>
        </p:nvSpPr>
        <p:spPr>
          <a:xfrm>
            <a:off x="250000" y="1801800"/>
            <a:ext cx="11104800" cy="4679200"/>
          </a:xfrm>
          <a:prstGeom prst="rect">
            <a:avLst/>
          </a:prstGeom>
          <a:noFill/>
          <a:ln>
            <a:noFill/>
          </a:ln>
        </p:spPr>
        <p:txBody>
          <a:bodyPr spcFirstLastPara="1" wrap="square" lIns="121900" tIns="121900" rIns="121900" bIns="121900" anchor="t" anchorCtr="0">
            <a:noAutofit/>
          </a:bodyPr>
          <a:lstStyle/>
          <a:p>
            <a:pPr indent="-448722">
              <a:buSzPts val="1700"/>
              <a:buFont typeface="IBM Plex Sans"/>
              <a:buChar char="➔"/>
            </a:pPr>
            <a:r>
              <a:rPr lang="en" sz="2267">
                <a:latin typeface="IBM Plex Sans"/>
                <a:ea typeface="IBM Plex Sans"/>
                <a:cs typeface="IBM Plex Sans"/>
                <a:sym typeface="IBM Plex Sans"/>
              </a:rPr>
              <a:t>Purpose: </a:t>
            </a:r>
            <a:endParaRPr sz="2267">
              <a:latin typeface="IBM Plex Sans"/>
              <a:ea typeface="IBM Plex Sans"/>
              <a:cs typeface="IBM Plex Sans"/>
              <a:sym typeface="IBM Plex Sans"/>
            </a:endParaRPr>
          </a:p>
          <a:p>
            <a:pPr lvl="1" indent="-431789">
              <a:spcBef>
                <a:spcPts val="0"/>
              </a:spcBef>
              <a:buClr>
                <a:schemeClr val="dk1"/>
              </a:buClr>
              <a:buSzPts val="1500"/>
              <a:buFont typeface="IBM Plex Sans"/>
              <a:buChar char="◆"/>
            </a:pPr>
            <a:r>
              <a:rPr lang="en" sz="2000">
                <a:solidFill>
                  <a:schemeClr val="dk1"/>
                </a:solidFill>
                <a:latin typeface="IBM Plex Sans"/>
                <a:ea typeface="IBM Plex Sans"/>
                <a:cs typeface="IBM Plex Sans"/>
                <a:sym typeface="IBM Plex Sans"/>
              </a:rPr>
              <a:t>File a simple return to claim AdvCTC and EIPs</a:t>
            </a:r>
            <a:br>
              <a:rPr lang="en" sz="2000">
                <a:solidFill>
                  <a:schemeClr val="dk1"/>
                </a:solidFill>
                <a:latin typeface="IBM Plex Sans"/>
                <a:ea typeface="IBM Plex Sans"/>
                <a:cs typeface="IBM Plex Sans"/>
                <a:sym typeface="IBM Plex Sans"/>
              </a:rPr>
            </a:br>
            <a:endParaRPr sz="2000">
              <a:latin typeface="IBM Plex Sans"/>
              <a:ea typeface="IBM Plex Sans"/>
              <a:cs typeface="IBM Plex Sans"/>
              <a:sym typeface="IBM Plex Sans"/>
            </a:endParaRPr>
          </a:p>
          <a:p>
            <a:pPr indent="-448722">
              <a:buSzPts val="1700"/>
              <a:buFont typeface="IBM Plex Sans"/>
              <a:buChar char="➔"/>
            </a:pPr>
            <a:r>
              <a:rPr lang="en" sz="2267">
                <a:latin typeface="IBM Plex Sans"/>
                <a:ea typeface="IBM Plex Sans"/>
                <a:cs typeface="IBM Plex Sans"/>
                <a:sym typeface="IBM Plex Sans"/>
              </a:rPr>
              <a:t>Use when:</a:t>
            </a:r>
            <a:endParaRPr sz="2267">
              <a:latin typeface="IBM Plex Sans"/>
              <a:ea typeface="IBM Plex Sans"/>
              <a:cs typeface="IBM Plex Sans"/>
              <a:sym typeface="IBM Plex Sans"/>
            </a:endParaRPr>
          </a:p>
          <a:p>
            <a:pPr lvl="1" indent="-431789">
              <a:spcBef>
                <a:spcPts val="0"/>
              </a:spcBef>
              <a:buSzPts val="1500"/>
              <a:buFont typeface="IBM Plex Sans"/>
              <a:buChar char="◆"/>
            </a:pPr>
            <a:r>
              <a:rPr lang="en" sz="2000">
                <a:latin typeface="IBM Plex Sans"/>
                <a:ea typeface="IBM Plex Sans"/>
                <a:cs typeface="IBM Plex Sans"/>
                <a:sym typeface="IBM Plex Sans"/>
              </a:rPr>
              <a:t>They have not filed a 2019, 2020, or non-filer return</a:t>
            </a:r>
            <a:endParaRPr sz="2000">
              <a:latin typeface="IBM Plex Sans"/>
              <a:ea typeface="IBM Plex Sans"/>
              <a:cs typeface="IBM Plex Sans"/>
              <a:sym typeface="IBM Plex Sans"/>
            </a:endParaRPr>
          </a:p>
          <a:p>
            <a:pPr lvl="1" indent="-431789">
              <a:spcBef>
                <a:spcPts val="0"/>
              </a:spcBef>
              <a:buSzPts val="1500"/>
              <a:buFont typeface="IBM Plex Sans"/>
              <a:buChar char="◆"/>
            </a:pPr>
            <a:r>
              <a:rPr lang="en" sz="2000">
                <a:latin typeface="IBM Plex Sans"/>
                <a:ea typeface="IBM Plex Sans"/>
                <a:cs typeface="IBM Plex Sans"/>
                <a:sym typeface="IBM Plex Sans"/>
              </a:rPr>
              <a:t>They qualify for </a:t>
            </a:r>
            <a:endParaRPr sz="2000">
              <a:latin typeface="IBM Plex Sans"/>
              <a:ea typeface="IBM Plex Sans"/>
              <a:cs typeface="IBM Plex Sans"/>
              <a:sym typeface="IBM Plex Sans"/>
            </a:endParaRPr>
          </a:p>
          <a:p>
            <a:pPr lvl="2" indent="-431789">
              <a:spcBef>
                <a:spcPts val="0"/>
              </a:spcBef>
              <a:buSzPts val="1500"/>
              <a:buFont typeface="IBM Plex Sans"/>
              <a:buChar char="●"/>
            </a:pPr>
            <a:r>
              <a:rPr lang="en" sz="2000">
                <a:latin typeface="IBM Plex Sans"/>
                <a:ea typeface="IBM Plex Sans"/>
                <a:cs typeface="IBM Plex Sans"/>
                <a:sym typeface="IBM Plex Sans"/>
              </a:rPr>
              <a:t>Child Tax Credit</a:t>
            </a:r>
            <a:endParaRPr sz="2000">
              <a:latin typeface="IBM Plex Sans"/>
              <a:ea typeface="IBM Plex Sans"/>
              <a:cs typeface="IBM Plex Sans"/>
              <a:sym typeface="IBM Plex Sans"/>
            </a:endParaRPr>
          </a:p>
          <a:p>
            <a:pPr lvl="2" indent="-431789">
              <a:spcBef>
                <a:spcPts val="0"/>
              </a:spcBef>
              <a:buSzPts val="1500"/>
              <a:buFont typeface="IBM Plex Sans"/>
              <a:buChar char="●"/>
            </a:pPr>
            <a:r>
              <a:rPr lang="en" sz="2000">
                <a:latin typeface="IBM Plex Sans"/>
                <a:ea typeface="IBM Plex Sans"/>
                <a:cs typeface="IBM Plex Sans"/>
                <a:sym typeface="IBM Plex Sans"/>
              </a:rPr>
              <a:t>Have not received full EIP amounts</a:t>
            </a:r>
            <a:endParaRPr sz="2000">
              <a:latin typeface="IBM Plex Sans"/>
              <a:ea typeface="IBM Plex Sans"/>
              <a:cs typeface="IBM Plex Sans"/>
              <a:sym typeface="IBM Plex Sans"/>
            </a:endParaRPr>
          </a:p>
          <a:p>
            <a:pPr lvl="1" indent="-431789">
              <a:spcBef>
                <a:spcPts val="0"/>
              </a:spcBef>
              <a:buSzPts val="1500"/>
              <a:buFont typeface="IBM Plex Sans"/>
              <a:buChar char="◆"/>
            </a:pPr>
            <a:r>
              <a:rPr lang="en" sz="2000">
                <a:latin typeface="IBM Plex Sans"/>
                <a:ea typeface="IBM Plex Sans"/>
                <a:cs typeface="IBM Plex Sans"/>
                <a:sym typeface="IBM Plex Sans"/>
              </a:rPr>
              <a:t>They do not have a filing requirement or benefit from filing a return</a:t>
            </a:r>
            <a:br>
              <a:rPr lang="en" sz="2000">
                <a:latin typeface="IBM Plex Sans"/>
                <a:ea typeface="IBM Plex Sans"/>
                <a:cs typeface="IBM Plex Sans"/>
                <a:sym typeface="IBM Plex Sans"/>
              </a:rPr>
            </a:br>
            <a:endParaRPr sz="2000">
              <a:latin typeface="IBM Plex Sans"/>
              <a:ea typeface="IBM Plex Sans"/>
              <a:cs typeface="IBM Plex Sans"/>
              <a:sym typeface="IBM Plex Sans"/>
            </a:endParaRPr>
          </a:p>
          <a:p>
            <a:pPr indent="-431789">
              <a:buSzPts val="1500"/>
              <a:buFont typeface="IBM Plex Sans"/>
              <a:buChar char="➔"/>
            </a:pPr>
            <a:r>
              <a:rPr lang="en">
                <a:latin typeface="IBM Plex Sans"/>
                <a:ea typeface="IBM Plex Sans"/>
                <a:cs typeface="IBM Plex Sans"/>
                <a:sym typeface="IBM Plex Sans"/>
              </a:rPr>
              <a:t>Site: </a:t>
            </a:r>
            <a:r>
              <a:rPr lang="en" sz="2000" u="sng">
                <a:solidFill>
                  <a:schemeClr val="hlink"/>
                </a:solidFill>
                <a:latin typeface="IBM Plex Sans"/>
                <a:ea typeface="IBM Plex Sans"/>
                <a:cs typeface="IBM Plex Sans"/>
                <a:sym typeface="IBM Plex Sans"/>
                <a:hlinkClick r:id="rId3"/>
              </a:rPr>
              <a:t>www.irs.gov/credits-deductions/child-tax-credit-non-filer-sign-up-tool</a:t>
            </a:r>
            <a:endParaRPr sz="2000">
              <a:latin typeface="IBM Plex Sans"/>
              <a:ea typeface="IBM Plex Sans"/>
              <a:cs typeface="IBM Plex Sans"/>
              <a:sym typeface="IBM Plex Sans"/>
            </a:endParaRPr>
          </a:p>
          <a:p>
            <a:pPr marL="0" indent="0">
              <a:buNone/>
            </a:pPr>
            <a:endParaRPr sz="2400">
              <a:latin typeface="IBM Plex Sans"/>
              <a:ea typeface="IBM Plex Sans"/>
              <a:cs typeface="IBM Plex Sans"/>
              <a:sym typeface="IBM Plex Sans"/>
            </a:endParaRPr>
          </a:p>
          <a:p>
            <a:pPr marL="0" indent="0">
              <a:buNone/>
            </a:pPr>
            <a:endParaRPr sz="2400">
              <a:highlight>
                <a:srgbClr val="C6F9EB"/>
              </a:highlight>
              <a:latin typeface="IBM Plex Sans"/>
              <a:ea typeface="IBM Plex Sans"/>
              <a:cs typeface="IBM Plex Sans"/>
              <a:sym typeface="IBM Plex Sans"/>
            </a:endParaRPr>
          </a:p>
          <a:p>
            <a:pPr marL="0" indent="0">
              <a:buNone/>
            </a:pPr>
            <a:endParaRPr sz="2400">
              <a:latin typeface="IBM Plex Sans"/>
              <a:ea typeface="IBM Plex Sans"/>
              <a:cs typeface="IBM Plex Sans"/>
              <a:sym typeface="IBM Plex Sans"/>
            </a:endParaRPr>
          </a:p>
          <a:p>
            <a:pPr marL="0" indent="0">
              <a:buNone/>
            </a:pPr>
            <a:endParaRPr sz="2400">
              <a:latin typeface="IBM Plex Sans"/>
              <a:ea typeface="IBM Plex Sans"/>
              <a:cs typeface="IBM Plex Sans"/>
              <a:sym typeface="IBM Plex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p224"/>
          <p:cNvSpPr/>
          <p:nvPr/>
        </p:nvSpPr>
        <p:spPr>
          <a:xfrm>
            <a:off x="0" y="273267"/>
            <a:ext cx="6215600" cy="1053600"/>
          </a:xfrm>
          <a:prstGeom prst="homePlate">
            <a:avLst>
              <a:gd name="adj" fmla="val 50000"/>
            </a:avLst>
          </a:prstGeom>
          <a:solidFill>
            <a:srgbClr val="C6F9EB"/>
          </a:solidFill>
          <a:ln>
            <a:noFill/>
          </a:ln>
        </p:spPr>
        <p:txBody>
          <a:bodyPr spcFirstLastPara="1" wrap="square" lIns="121900" tIns="121900" rIns="121900" bIns="121900" anchor="ctr" anchorCtr="0">
            <a:noAutofit/>
          </a:bodyPr>
          <a:lstStyle/>
          <a:p>
            <a:pPr defTabSz="1219170">
              <a:buClr>
                <a:srgbClr val="000000"/>
              </a:buClr>
            </a:pPr>
            <a:r>
              <a:rPr lang="en" sz="4000" b="1" kern="0">
                <a:solidFill>
                  <a:srgbClr val="000000"/>
                </a:solidFill>
                <a:latin typeface="IBM Plex Sans"/>
                <a:ea typeface="IBM Plex Sans"/>
                <a:cs typeface="IBM Plex Sans"/>
                <a:sym typeface="IBM Plex Sans"/>
              </a:rPr>
              <a:t>IRS CTC Update Portal</a:t>
            </a:r>
            <a:endParaRPr sz="3733" b="1" kern="0">
              <a:solidFill>
                <a:srgbClr val="000000"/>
              </a:solidFill>
              <a:latin typeface="IBM Plex Sans"/>
              <a:ea typeface="IBM Plex Sans"/>
              <a:cs typeface="IBM Plex Sans"/>
              <a:sym typeface="IBM Plex Sans"/>
            </a:endParaRPr>
          </a:p>
        </p:txBody>
      </p:sp>
      <p:sp>
        <p:nvSpPr>
          <p:cNvPr id="1003" name="Google Shape;1003;p224"/>
          <p:cNvSpPr txBox="1">
            <a:spLocks noGrp="1"/>
          </p:cNvSpPr>
          <p:nvPr>
            <p:ph type="body" idx="1"/>
          </p:nvPr>
        </p:nvSpPr>
        <p:spPr>
          <a:xfrm>
            <a:off x="250000" y="1326867"/>
            <a:ext cx="10749600" cy="5154400"/>
          </a:xfrm>
          <a:prstGeom prst="rect">
            <a:avLst/>
          </a:prstGeom>
          <a:noFill/>
          <a:ln>
            <a:noFill/>
          </a:ln>
        </p:spPr>
        <p:txBody>
          <a:bodyPr spcFirstLastPara="1" wrap="square" lIns="121900" tIns="121900" rIns="121900" bIns="121900" anchor="t" anchorCtr="0">
            <a:noAutofit/>
          </a:bodyPr>
          <a:lstStyle/>
          <a:p>
            <a:pPr indent="-431789">
              <a:buSzPts val="1500"/>
              <a:buFont typeface="IBM Plex Sans"/>
              <a:buChar char="➔"/>
            </a:pPr>
            <a:r>
              <a:rPr lang="en" sz="2000">
                <a:latin typeface="IBM Plex Sans"/>
                <a:ea typeface="IBM Plex Sans"/>
                <a:cs typeface="IBM Plex Sans"/>
                <a:sym typeface="IBM Plex Sans"/>
              </a:rPr>
              <a:t>Purpose: </a:t>
            </a:r>
            <a:endParaRPr sz="2000">
              <a:latin typeface="IBM Plex Sans"/>
              <a:ea typeface="IBM Plex Sans"/>
              <a:cs typeface="IBM Plex Sans"/>
              <a:sym typeface="IBM Plex Sans"/>
            </a:endParaRPr>
          </a:p>
          <a:p>
            <a:pPr lvl="1" indent="-431789">
              <a:spcBef>
                <a:spcPts val="0"/>
              </a:spcBef>
              <a:buSzPts val="1500"/>
              <a:buFont typeface="IBM Plex Sans"/>
              <a:buChar char="◆"/>
            </a:pPr>
            <a:r>
              <a:rPr lang="en" sz="2000">
                <a:latin typeface="IBM Plex Sans"/>
                <a:ea typeface="IBM Plex Sans"/>
                <a:cs typeface="IBM Plex Sans"/>
                <a:sym typeface="IBM Plex Sans"/>
              </a:rPr>
              <a:t>Currently: </a:t>
            </a:r>
            <a:endParaRPr sz="2000">
              <a:latin typeface="IBM Plex Sans"/>
              <a:ea typeface="IBM Plex Sans"/>
              <a:cs typeface="IBM Plex Sans"/>
              <a:sym typeface="IBM Plex Sans"/>
            </a:endParaRPr>
          </a:p>
          <a:p>
            <a:pPr lvl="2" indent="-431789">
              <a:spcBef>
                <a:spcPts val="0"/>
              </a:spcBef>
              <a:buSzPts val="1500"/>
              <a:buFont typeface="IBM Plex Sans"/>
              <a:buChar char="●"/>
            </a:pPr>
            <a:r>
              <a:rPr lang="en" sz="2000">
                <a:latin typeface="IBM Plex Sans"/>
                <a:ea typeface="IBM Plex Sans"/>
                <a:cs typeface="IBM Plex Sans"/>
                <a:sym typeface="IBM Plex Sans"/>
              </a:rPr>
              <a:t>Check enrollment status</a:t>
            </a:r>
            <a:endParaRPr sz="2000">
              <a:latin typeface="IBM Plex Sans"/>
              <a:ea typeface="IBM Plex Sans"/>
              <a:cs typeface="IBM Plex Sans"/>
              <a:sym typeface="IBM Plex Sans"/>
            </a:endParaRPr>
          </a:p>
          <a:p>
            <a:pPr lvl="2" indent="-431789">
              <a:spcBef>
                <a:spcPts val="0"/>
              </a:spcBef>
              <a:buSzPts val="1500"/>
              <a:buFont typeface="IBM Plex Sans"/>
              <a:buChar char="●"/>
            </a:pPr>
            <a:r>
              <a:rPr lang="en" sz="2000">
                <a:latin typeface="IBM Plex Sans"/>
                <a:ea typeface="IBM Plex Sans"/>
                <a:cs typeface="IBM Plex Sans"/>
                <a:sym typeface="IBM Plex Sans"/>
              </a:rPr>
              <a:t>Opt out of advanced payments</a:t>
            </a:r>
            <a:endParaRPr sz="2000">
              <a:latin typeface="IBM Plex Sans"/>
              <a:ea typeface="IBM Plex Sans"/>
              <a:cs typeface="IBM Plex Sans"/>
              <a:sym typeface="IBM Plex Sans"/>
            </a:endParaRPr>
          </a:p>
          <a:p>
            <a:pPr lvl="2" indent="-431789">
              <a:spcBef>
                <a:spcPts val="0"/>
              </a:spcBef>
              <a:buSzPts val="1500"/>
              <a:buFont typeface="IBM Plex Sans"/>
              <a:buChar char="●"/>
            </a:pPr>
            <a:r>
              <a:rPr lang="en" sz="2000">
                <a:latin typeface="IBM Plex Sans"/>
                <a:ea typeface="IBM Plex Sans"/>
                <a:cs typeface="IBM Plex Sans"/>
                <a:sym typeface="IBM Plex Sans"/>
              </a:rPr>
              <a:t>View payment history</a:t>
            </a:r>
            <a:endParaRPr sz="2000">
              <a:latin typeface="IBM Plex Sans"/>
              <a:ea typeface="IBM Plex Sans"/>
              <a:cs typeface="IBM Plex Sans"/>
              <a:sym typeface="IBM Plex Sans"/>
            </a:endParaRPr>
          </a:p>
          <a:p>
            <a:pPr lvl="2" indent="-431789">
              <a:spcBef>
                <a:spcPts val="0"/>
              </a:spcBef>
              <a:buSzPts val="1500"/>
              <a:buFont typeface="IBM Plex Sans"/>
              <a:buChar char="●"/>
            </a:pPr>
            <a:r>
              <a:rPr lang="en" sz="2000">
                <a:latin typeface="IBM Plex Sans"/>
                <a:ea typeface="IBM Plex Sans"/>
                <a:cs typeface="IBM Plex Sans"/>
                <a:sym typeface="IBM Plex Sans"/>
              </a:rPr>
              <a:t>Update or add bank information </a:t>
            </a:r>
            <a:endParaRPr sz="1067">
              <a:latin typeface="IBM Plex Sans"/>
              <a:ea typeface="IBM Plex Sans"/>
              <a:cs typeface="IBM Plex Sans"/>
              <a:sym typeface="IBM Plex Sans"/>
            </a:endParaRPr>
          </a:p>
          <a:p>
            <a:pPr lvl="1" indent="-431789">
              <a:spcBef>
                <a:spcPts val="0"/>
              </a:spcBef>
              <a:buSzPts val="1500"/>
              <a:buFont typeface="IBM Plex Sans"/>
              <a:buChar char="◆"/>
            </a:pPr>
            <a:r>
              <a:rPr lang="en" sz="2000">
                <a:latin typeface="IBM Plex Sans"/>
                <a:ea typeface="IBM Plex Sans"/>
                <a:cs typeface="IBM Plex Sans"/>
                <a:sym typeface="IBM Plex Sans"/>
              </a:rPr>
              <a:t>Expected updates after launch:</a:t>
            </a:r>
            <a:endParaRPr sz="2000">
              <a:latin typeface="IBM Plex Sans"/>
              <a:ea typeface="IBM Plex Sans"/>
              <a:cs typeface="IBM Plex Sans"/>
              <a:sym typeface="IBM Plex Sans"/>
            </a:endParaRPr>
          </a:p>
          <a:p>
            <a:pPr lvl="2" indent="-431789">
              <a:spcBef>
                <a:spcPts val="0"/>
              </a:spcBef>
              <a:buSzPts val="1500"/>
              <a:buFont typeface="IBM Plex Sans"/>
              <a:buChar char="●"/>
            </a:pPr>
            <a:r>
              <a:rPr lang="en" sz="2000">
                <a:latin typeface="IBM Plex Sans"/>
                <a:ea typeface="IBM Plex Sans"/>
                <a:cs typeface="IBM Plex Sans"/>
                <a:sym typeface="IBM Plex Sans"/>
              </a:rPr>
              <a:t>Make changes to your address</a:t>
            </a:r>
            <a:endParaRPr sz="2000">
              <a:latin typeface="IBM Plex Sans"/>
              <a:ea typeface="IBM Plex Sans"/>
              <a:cs typeface="IBM Plex Sans"/>
              <a:sym typeface="IBM Plex Sans"/>
            </a:endParaRPr>
          </a:p>
          <a:p>
            <a:pPr lvl="2" indent="-431789">
              <a:spcBef>
                <a:spcPts val="0"/>
              </a:spcBef>
              <a:buSzPts val="1500"/>
              <a:buFont typeface="IBM Plex Sans"/>
              <a:buChar char="●"/>
            </a:pPr>
            <a:r>
              <a:rPr lang="en" sz="2000">
                <a:latin typeface="IBM Plex Sans"/>
                <a:ea typeface="IBM Plex Sans"/>
                <a:cs typeface="IBM Plex Sans"/>
                <a:sym typeface="IBM Plex Sans"/>
              </a:rPr>
              <a:t>Make changes to your dependents, marital status and income</a:t>
            </a:r>
            <a:endParaRPr sz="2000">
              <a:latin typeface="IBM Plex Sans"/>
              <a:ea typeface="IBM Plex Sans"/>
              <a:cs typeface="IBM Plex Sans"/>
              <a:sym typeface="IBM Plex Sans"/>
            </a:endParaRPr>
          </a:p>
          <a:p>
            <a:pPr indent="-431789">
              <a:buSzPts val="1500"/>
              <a:buFont typeface="IBM Plex Sans"/>
              <a:buChar char="➔"/>
            </a:pPr>
            <a:r>
              <a:rPr lang="en" sz="2000">
                <a:latin typeface="IBM Plex Sans"/>
                <a:ea typeface="IBM Plex Sans"/>
                <a:cs typeface="IBM Plex Sans"/>
                <a:sym typeface="IBM Plex Sans"/>
              </a:rPr>
              <a:t>Use when:</a:t>
            </a:r>
            <a:endParaRPr sz="2000">
              <a:latin typeface="IBM Plex Sans"/>
              <a:ea typeface="IBM Plex Sans"/>
              <a:cs typeface="IBM Plex Sans"/>
              <a:sym typeface="IBM Plex Sans"/>
            </a:endParaRPr>
          </a:p>
          <a:p>
            <a:pPr lvl="1" indent="-431789">
              <a:spcBef>
                <a:spcPts val="0"/>
              </a:spcBef>
              <a:buSzPts val="1500"/>
              <a:buFont typeface="IBM Plex Sans"/>
              <a:buChar char="◆"/>
            </a:pPr>
            <a:r>
              <a:rPr lang="en" sz="2000">
                <a:latin typeface="IBM Plex Sans"/>
                <a:ea typeface="IBM Plex Sans"/>
                <a:cs typeface="IBM Plex Sans"/>
                <a:sym typeface="IBM Plex Sans"/>
              </a:rPr>
              <a:t>They have filed a 2019, 2020, or non-filer form and</a:t>
            </a:r>
            <a:endParaRPr sz="2000">
              <a:latin typeface="IBM Plex Sans"/>
              <a:ea typeface="IBM Plex Sans"/>
              <a:cs typeface="IBM Plex Sans"/>
              <a:sym typeface="IBM Plex Sans"/>
            </a:endParaRPr>
          </a:p>
          <a:p>
            <a:pPr lvl="1" indent="-431789">
              <a:spcBef>
                <a:spcPts val="0"/>
              </a:spcBef>
              <a:buSzPts val="1500"/>
              <a:buFont typeface="IBM Plex Sans"/>
              <a:buChar char="◆"/>
            </a:pPr>
            <a:r>
              <a:rPr lang="en" sz="2000">
                <a:latin typeface="IBM Plex Sans"/>
                <a:ea typeface="IBM Plex Sans"/>
                <a:cs typeface="IBM Plex Sans"/>
                <a:sym typeface="IBM Plex Sans"/>
              </a:rPr>
              <a:t>They need to </a:t>
            </a:r>
            <a:endParaRPr sz="2000">
              <a:latin typeface="IBM Plex Sans"/>
              <a:ea typeface="IBM Plex Sans"/>
              <a:cs typeface="IBM Plex Sans"/>
              <a:sym typeface="IBM Plex Sans"/>
            </a:endParaRPr>
          </a:p>
          <a:p>
            <a:pPr lvl="2" indent="-431789">
              <a:spcBef>
                <a:spcPts val="0"/>
              </a:spcBef>
              <a:buSzPts val="1500"/>
              <a:buFont typeface="IBM Plex Sans"/>
              <a:buChar char="●"/>
            </a:pPr>
            <a:r>
              <a:rPr lang="en" sz="2000">
                <a:latin typeface="IBM Plex Sans"/>
                <a:ea typeface="IBM Plex Sans"/>
                <a:cs typeface="IBM Plex Sans"/>
                <a:sym typeface="IBM Plex Sans"/>
              </a:rPr>
              <a:t>Opt-out of advanced payments </a:t>
            </a:r>
            <a:endParaRPr sz="2000">
              <a:latin typeface="IBM Plex Sans"/>
              <a:ea typeface="IBM Plex Sans"/>
              <a:cs typeface="IBM Plex Sans"/>
              <a:sym typeface="IBM Plex Sans"/>
            </a:endParaRPr>
          </a:p>
          <a:p>
            <a:pPr lvl="2" indent="-431789">
              <a:spcBef>
                <a:spcPts val="0"/>
              </a:spcBef>
              <a:buSzPts val="1500"/>
              <a:buFont typeface="IBM Plex Sans"/>
              <a:buChar char="●"/>
            </a:pPr>
            <a:r>
              <a:rPr lang="en" sz="2000">
                <a:latin typeface="IBM Plex Sans"/>
                <a:ea typeface="IBM Plex Sans"/>
                <a:cs typeface="IBM Plex Sans"/>
                <a:sym typeface="IBM Plex Sans"/>
              </a:rPr>
              <a:t>Check payment history</a:t>
            </a:r>
            <a:endParaRPr sz="2000">
              <a:latin typeface="IBM Plex Sans"/>
              <a:ea typeface="IBM Plex Sans"/>
              <a:cs typeface="IBM Plex Sans"/>
              <a:sym typeface="IBM Plex Sans"/>
            </a:endParaRPr>
          </a:p>
          <a:p>
            <a:pPr lvl="2" indent="-431789">
              <a:spcBef>
                <a:spcPts val="0"/>
              </a:spcBef>
              <a:buSzPts val="1500"/>
              <a:buFont typeface="IBM Plex Sans"/>
              <a:buChar char="●"/>
            </a:pPr>
            <a:r>
              <a:rPr lang="en" sz="2000">
                <a:latin typeface="IBM Plex Sans"/>
                <a:ea typeface="IBM Plex Sans"/>
                <a:cs typeface="IBM Plex Sans"/>
                <a:sym typeface="IBM Plex Sans"/>
              </a:rPr>
              <a:t>Update Information</a:t>
            </a:r>
            <a:endParaRPr sz="2000">
              <a:latin typeface="IBM Plex Sans"/>
              <a:ea typeface="IBM Plex Sans"/>
              <a:cs typeface="IBM Plex Sans"/>
              <a:sym typeface="IBM Plex Sans"/>
            </a:endParaRPr>
          </a:p>
          <a:p>
            <a:pPr marL="0" indent="0">
              <a:buNone/>
            </a:pPr>
            <a:endParaRPr sz="2400">
              <a:highlight>
                <a:srgbClr val="C6F9EB"/>
              </a:highlight>
              <a:latin typeface="IBM Plex Sans"/>
              <a:ea typeface="IBM Plex Sans"/>
              <a:cs typeface="IBM Plex Sans"/>
              <a:sym typeface="IBM Plex Sans"/>
            </a:endParaRPr>
          </a:p>
          <a:p>
            <a:pPr marL="0" indent="0">
              <a:buNone/>
            </a:pPr>
            <a:endParaRPr sz="2400">
              <a:latin typeface="IBM Plex Sans"/>
              <a:ea typeface="IBM Plex Sans"/>
              <a:cs typeface="IBM Plex Sans"/>
              <a:sym typeface="IBM Plex Sans"/>
            </a:endParaRPr>
          </a:p>
          <a:p>
            <a:pPr marL="0" indent="0">
              <a:buNone/>
            </a:pPr>
            <a:endParaRPr sz="2400">
              <a:latin typeface="IBM Plex Sans"/>
              <a:ea typeface="IBM Plex Sans"/>
              <a:cs typeface="IBM Plex Sans"/>
              <a:sym typeface="IBM Plex Sans"/>
            </a:endParaRPr>
          </a:p>
        </p:txBody>
      </p:sp>
      <p:sp>
        <p:nvSpPr>
          <p:cNvPr id="1004" name="Google Shape;1004;p224"/>
          <p:cNvSpPr txBox="1"/>
          <p:nvPr/>
        </p:nvSpPr>
        <p:spPr>
          <a:xfrm>
            <a:off x="8896433" y="2234801"/>
            <a:ext cx="2812800" cy="1395470"/>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1867" kern="0">
                <a:solidFill>
                  <a:srgbClr val="000000"/>
                </a:solidFill>
                <a:latin typeface="IBM Plex Sans"/>
                <a:ea typeface="IBM Plex Sans"/>
                <a:cs typeface="IBM Plex Sans"/>
                <a:sym typeface="IBM Plex Sans"/>
              </a:rPr>
              <a:t>Look for Opt-Out handout, available on the Navigator training page</a:t>
            </a:r>
            <a:endParaRPr sz="1867" kern="0">
              <a:solidFill>
                <a:srgbClr val="000000"/>
              </a:solidFill>
              <a:latin typeface="IBM Plex Sans"/>
              <a:ea typeface="IBM Plex Sans"/>
              <a:cs typeface="IBM Plex Sans"/>
              <a:sym typeface="IBM Plex Sans"/>
            </a:endParaRPr>
          </a:p>
        </p:txBody>
      </p:sp>
      <p:pic>
        <p:nvPicPr>
          <p:cNvPr id="1005" name="Google Shape;1005;p224"/>
          <p:cNvPicPr preferRelativeResize="0"/>
          <p:nvPr/>
        </p:nvPicPr>
        <p:blipFill>
          <a:blip r:embed="rId3">
            <a:alphaModFix/>
          </a:blip>
          <a:stretch>
            <a:fillRect/>
          </a:stretch>
        </p:blipFill>
        <p:spPr>
          <a:xfrm>
            <a:off x="7967400" y="1704367"/>
            <a:ext cx="1270000" cy="952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4"/>
                                        </p:tgtEl>
                                        <p:attrNameLst>
                                          <p:attrName>style.visibility</p:attrName>
                                        </p:attrNameLst>
                                      </p:cBhvr>
                                      <p:to>
                                        <p:strVal val="visible"/>
                                      </p:to>
                                    </p:set>
                                    <p:animEffect transition="in" filter="fade">
                                      <p:cBhvr>
                                        <p:cTn id="7" dur="1000"/>
                                        <p:tgtEl>
                                          <p:spTgt spid="1004"/>
                                        </p:tgtEl>
                                      </p:cBhvr>
                                    </p:animEffect>
                                  </p:childTnLst>
                                </p:cTn>
                              </p:par>
                              <p:par>
                                <p:cTn id="8" presetID="10" presetClass="entr" presetSubtype="0" fill="hold" nodeType="withEffect">
                                  <p:stCondLst>
                                    <p:cond delay="0"/>
                                  </p:stCondLst>
                                  <p:childTnLst>
                                    <p:set>
                                      <p:cBhvr>
                                        <p:cTn id="9" dur="1" fill="hold">
                                          <p:stCondLst>
                                            <p:cond delay="0"/>
                                          </p:stCondLst>
                                        </p:cTn>
                                        <p:tgtEl>
                                          <p:spTgt spid="1005"/>
                                        </p:tgtEl>
                                        <p:attrNameLst>
                                          <p:attrName>style.visibility</p:attrName>
                                        </p:attrNameLst>
                                      </p:cBhvr>
                                      <p:to>
                                        <p:strVal val="visible"/>
                                      </p:to>
                                    </p:set>
                                    <p:animEffect transition="in" filter="fade">
                                      <p:cBhvr>
                                        <p:cTn id="10" dur="1000"/>
                                        <p:tgtEl>
                                          <p:spTgt spid="10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p225"/>
          <p:cNvSpPr/>
          <p:nvPr/>
        </p:nvSpPr>
        <p:spPr>
          <a:xfrm>
            <a:off x="0" y="273267"/>
            <a:ext cx="7490000" cy="1053600"/>
          </a:xfrm>
          <a:prstGeom prst="homePlate">
            <a:avLst>
              <a:gd name="adj" fmla="val 50000"/>
            </a:avLst>
          </a:prstGeom>
          <a:solidFill>
            <a:srgbClr val="C6F9EB"/>
          </a:solidFill>
          <a:ln>
            <a:noFill/>
          </a:ln>
        </p:spPr>
        <p:txBody>
          <a:bodyPr spcFirstLastPara="1" wrap="square" lIns="121900" tIns="121900" rIns="121900" bIns="121900" anchor="ctr" anchorCtr="0">
            <a:noAutofit/>
          </a:bodyPr>
          <a:lstStyle/>
          <a:p>
            <a:pPr defTabSz="1219170">
              <a:buClr>
                <a:srgbClr val="000000"/>
              </a:buClr>
              <a:buSzPts val="1100"/>
            </a:pPr>
            <a:r>
              <a:rPr lang="en" sz="4000" b="1" kern="0">
                <a:solidFill>
                  <a:srgbClr val="000000"/>
                </a:solidFill>
                <a:latin typeface="IBM Plex Sans"/>
                <a:ea typeface="IBM Plex Sans"/>
                <a:cs typeface="IBM Plex Sans"/>
                <a:sym typeface="IBM Plex Sans"/>
              </a:rPr>
              <a:t>GetYourRefund.org</a:t>
            </a:r>
            <a:endParaRPr sz="3733" b="1" kern="0">
              <a:solidFill>
                <a:srgbClr val="000000"/>
              </a:solidFill>
              <a:latin typeface="IBM Plex Sans"/>
              <a:ea typeface="IBM Plex Sans"/>
              <a:cs typeface="IBM Plex Sans"/>
              <a:sym typeface="IBM Plex Sans"/>
            </a:endParaRPr>
          </a:p>
        </p:txBody>
      </p:sp>
      <p:sp>
        <p:nvSpPr>
          <p:cNvPr id="1011" name="Google Shape;1011;p225"/>
          <p:cNvSpPr txBox="1">
            <a:spLocks noGrp="1"/>
          </p:cNvSpPr>
          <p:nvPr>
            <p:ph type="body" idx="1"/>
          </p:nvPr>
        </p:nvSpPr>
        <p:spPr>
          <a:xfrm>
            <a:off x="250000" y="1801800"/>
            <a:ext cx="8646400" cy="4679200"/>
          </a:xfrm>
          <a:prstGeom prst="rect">
            <a:avLst/>
          </a:prstGeom>
          <a:noFill/>
          <a:ln>
            <a:noFill/>
          </a:ln>
        </p:spPr>
        <p:txBody>
          <a:bodyPr spcFirstLastPara="1" wrap="square" lIns="121900" tIns="121900" rIns="121900" bIns="121900" anchor="t" anchorCtr="0">
            <a:noAutofit/>
          </a:bodyPr>
          <a:lstStyle/>
          <a:p>
            <a:pPr indent="-474121">
              <a:buSzPts val="2000"/>
              <a:buFont typeface="IBM Plex Sans"/>
              <a:buChar char="➔"/>
            </a:pPr>
            <a:r>
              <a:rPr lang="en" sz="2667">
                <a:latin typeface="IBM Plex Sans"/>
                <a:ea typeface="IBM Plex Sans"/>
                <a:cs typeface="IBM Plex Sans"/>
                <a:sym typeface="IBM Plex Sans"/>
              </a:rPr>
              <a:t>Purpose: </a:t>
            </a:r>
            <a:endParaRPr sz="2667">
              <a:latin typeface="IBM Plex Sans"/>
              <a:ea typeface="IBM Plex Sans"/>
              <a:cs typeface="IBM Plex Sans"/>
              <a:sym typeface="IBM Plex Sans"/>
            </a:endParaRPr>
          </a:p>
          <a:p>
            <a:pPr lvl="1" indent="-457189">
              <a:spcBef>
                <a:spcPts val="0"/>
              </a:spcBef>
              <a:buClr>
                <a:schemeClr val="dk1"/>
              </a:buClr>
              <a:buSzPts val="1800"/>
              <a:buFont typeface="IBM Plex Sans"/>
              <a:buChar char="◆"/>
            </a:pPr>
            <a:r>
              <a:rPr lang="en" sz="2400">
                <a:solidFill>
                  <a:schemeClr val="dk1"/>
                </a:solidFill>
                <a:latin typeface="IBM Plex Sans"/>
                <a:ea typeface="IBM Plex Sans"/>
                <a:cs typeface="IBM Plex Sans"/>
                <a:sym typeface="IBM Plex Sans"/>
              </a:rPr>
              <a:t>File a complete tax return</a:t>
            </a:r>
            <a:br>
              <a:rPr lang="en" sz="2400">
                <a:solidFill>
                  <a:schemeClr val="dk1"/>
                </a:solidFill>
                <a:latin typeface="IBM Plex Sans"/>
                <a:ea typeface="IBM Plex Sans"/>
                <a:cs typeface="IBM Plex Sans"/>
                <a:sym typeface="IBM Plex Sans"/>
              </a:rPr>
            </a:br>
            <a:endParaRPr sz="2400">
              <a:latin typeface="IBM Plex Sans"/>
              <a:ea typeface="IBM Plex Sans"/>
              <a:cs typeface="IBM Plex Sans"/>
              <a:sym typeface="IBM Plex Sans"/>
            </a:endParaRPr>
          </a:p>
          <a:p>
            <a:pPr indent="-474121">
              <a:buSzPts val="2000"/>
              <a:buFont typeface="IBM Plex Sans"/>
              <a:buChar char="➔"/>
            </a:pPr>
            <a:r>
              <a:rPr lang="en" sz="2667">
                <a:latin typeface="IBM Plex Sans"/>
                <a:ea typeface="IBM Plex Sans"/>
                <a:cs typeface="IBM Plex Sans"/>
                <a:sym typeface="IBM Plex Sans"/>
              </a:rPr>
              <a:t>Use when:</a:t>
            </a:r>
            <a:endParaRPr sz="2667">
              <a:latin typeface="IBM Plex Sans"/>
              <a:ea typeface="IBM Plex Sans"/>
              <a:cs typeface="IBM Plex Sans"/>
              <a:sym typeface="IBM Plex Sans"/>
            </a:endParaRPr>
          </a:p>
          <a:p>
            <a:pPr lvl="1" indent="-457189">
              <a:spcBef>
                <a:spcPts val="0"/>
              </a:spcBef>
              <a:buSzPts val="1800"/>
              <a:buFont typeface="IBM Plex Sans"/>
              <a:buChar char="◆"/>
            </a:pPr>
            <a:r>
              <a:rPr lang="en" sz="2400">
                <a:latin typeface="IBM Plex Sans"/>
                <a:ea typeface="IBM Plex Sans"/>
                <a:cs typeface="IBM Plex Sans"/>
                <a:sym typeface="IBM Plex Sans"/>
              </a:rPr>
              <a:t>They have not filed a tax return (2018-2020)</a:t>
            </a:r>
            <a:endParaRPr sz="2400">
              <a:latin typeface="IBM Plex Sans"/>
              <a:ea typeface="IBM Plex Sans"/>
              <a:cs typeface="IBM Plex Sans"/>
              <a:sym typeface="IBM Plex Sans"/>
            </a:endParaRPr>
          </a:p>
          <a:p>
            <a:pPr lvl="1" indent="-457189">
              <a:spcBef>
                <a:spcPts val="0"/>
              </a:spcBef>
              <a:buSzPts val="1800"/>
              <a:buFont typeface="IBM Plex Sans"/>
              <a:buChar char="◆"/>
            </a:pPr>
            <a:r>
              <a:rPr lang="en" sz="2400">
                <a:latin typeface="IBM Plex Sans"/>
                <a:ea typeface="IBM Plex Sans"/>
                <a:cs typeface="IBM Plex Sans"/>
                <a:sym typeface="IBM Plex Sans"/>
              </a:rPr>
              <a:t>They made some earned income during the year </a:t>
            </a:r>
            <a:r>
              <a:rPr lang="en" sz="2400" b="1">
                <a:latin typeface="IBM Plex Sans"/>
                <a:ea typeface="IBM Plex Sans"/>
                <a:cs typeface="IBM Plex Sans"/>
                <a:sym typeface="IBM Plex Sans"/>
              </a:rPr>
              <a:t>or</a:t>
            </a:r>
            <a:r>
              <a:rPr lang="en" sz="2400">
                <a:latin typeface="IBM Plex Sans"/>
                <a:ea typeface="IBM Plex Sans"/>
                <a:cs typeface="IBM Plex Sans"/>
                <a:sym typeface="IBM Plex Sans"/>
              </a:rPr>
              <a:t> </a:t>
            </a:r>
            <a:endParaRPr sz="2400">
              <a:latin typeface="IBM Plex Sans"/>
              <a:ea typeface="IBM Plex Sans"/>
              <a:cs typeface="IBM Plex Sans"/>
              <a:sym typeface="IBM Plex Sans"/>
            </a:endParaRPr>
          </a:p>
          <a:p>
            <a:pPr lvl="1" indent="-457189">
              <a:spcBef>
                <a:spcPts val="0"/>
              </a:spcBef>
              <a:buSzPts val="1800"/>
              <a:buFont typeface="IBM Plex Sans"/>
              <a:buChar char="◆"/>
            </a:pPr>
            <a:r>
              <a:rPr lang="en" sz="2400">
                <a:latin typeface="IBM Plex Sans"/>
                <a:ea typeface="IBM Plex Sans"/>
                <a:cs typeface="IBM Plex Sans"/>
                <a:sym typeface="IBM Plex Sans"/>
              </a:rPr>
              <a:t>They have a filing requirement</a:t>
            </a:r>
            <a:endParaRPr sz="2400">
              <a:latin typeface="IBM Plex Sans"/>
              <a:ea typeface="IBM Plex Sans"/>
              <a:cs typeface="IBM Plex Sans"/>
              <a:sym typeface="IBM Plex Sans"/>
            </a:endParaRPr>
          </a:p>
          <a:p>
            <a:pPr marL="0" indent="0">
              <a:buNone/>
            </a:pPr>
            <a:endParaRPr sz="2667">
              <a:latin typeface="IBM Plex Sans"/>
              <a:ea typeface="IBM Plex Sans"/>
              <a:cs typeface="IBM Plex Sans"/>
              <a:sym typeface="IBM Plex Sans"/>
            </a:endParaRPr>
          </a:p>
          <a:p>
            <a:pPr marL="0" indent="0">
              <a:buNone/>
            </a:pPr>
            <a:endParaRPr sz="2667">
              <a:highlight>
                <a:srgbClr val="C6F9EB"/>
              </a:highlight>
              <a:latin typeface="IBM Plex Sans"/>
              <a:ea typeface="IBM Plex Sans"/>
              <a:cs typeface="IBM Plex Sans"/>
              <a:sym typeface="IBM Plex Sans"/>
            </a:endParaRPr>
          </a:p>
          <a:p>
            <a:pPr marL="0" indent="0">
              <a:buNone/>
            </a:pPr>
            <a:endParaRPr sz="2667">
              <a:latin typeface="IBM Plex Sans"/>
              <a:ea typeface="IBM Plex Sans"/>
              <a:cs typeface="IBM Plex Sans"/>
              <a:sym typeface="IBM Plex Sans"/>
            </a:endParaRPr>
          </a:p>
          <a:p>
            <a:pPr marL="0" indent="0">
              <a:buNone/>
            </a:pPr>
            <a:endParaRPr sz="2667">
              <a:latin typeface="IBM Plex Sans"/>
              <a:ea typeface="IBM Plex Sans"/>
              <a:cs typeface="IBM Plex Sans"/>
              <a:sym typeface="IBM Plex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p226"/>
          <p:cNvSpPr/>
          <p:nvPr/>
        </p:nvSpPr>
        <p:spPr>
          <a:xfrm>
            <a:off x="0" y="0"/>
            <a:ext cx="6096000" cy="6858000"/>
          </a:xfrm>
          <a:prstGeom prst="rect">
            <a:avLst/>
          </a:prstGeom>
          <a:solidFill>
            <a:srgbClr val="FFD2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7" name="Google Shape;1017;p226"/>
          <p:cNvSpPr txBox="1">
            <a:spLocks noGrp="1"/>
          </p:cNvSpPr>
          <p:nvPr>
            <p:ph type="title" idx="4294967295"/>
          </p:nvPr>
        </p:nvSpPr>
        <p:spPr>
          <a:xfrm>
            <a:off x="416867" y="1939200"/>
            <a:ext cx="4973200" cy="2979600"/>
          </a:xfrm>
          <a:prstGeom prst="rect">
            <a:avLst/>
          </a:prstGeom>
        </p:spPr>
        <p:txBody>
          <a:bodyPr spcFirstLastPara="1" wrap="square" lIns="121900" tIns="121900" rIns="121900" bIns="121900" anchor="t" anchorCtr="0">
            <a:noAutofit/>
          </a:bodyPr>
          <a:lstStyle/>
          <a:p>
            <a:pPr>
              <a:lnSpc>
                <a:spcPct val="115000"/>
              </a:lnSpc>
            </a:pPr>
            <a:endParaRPr sz="2133">
              <a:solidFill>
                <a:srgbClr val="000000"/>
              </a:solidFill>
              <a:latin typeface="IBM Plex Sans"/>
              <a:ea typeface="IBM Plex Sans"/>
              <a:cs typeface="IBM Plex Sans"/>
              <a:sym typeface="IBM Plex Sans"/>
            </a:endParaRPr>
          </a:p>
          <a:p>
            <a:pPr>
              <a:lnSpc>
                <a:spcPct val="115000"/>
              </a:lnSpc>
            </a:pPr>
            <a:endParaRPr sz="2133">
              <a:solidFill>
                <a:srgbClr val="000000"/>
              </a:solidFill>
              <a:latin typeface="IBM Plex Sans"/>
              <a:ea typeface="IBM Plex Sans"/>
              <a:cs typeface="IBM Plex Sans"/>
              <a:sym typeface="IBM Plex Sans"/>
            </a:endParaRPr>
          </a:p>
          <a:p>
            <a:pPr>
              <a:lnSpc>
                <a:spcPct val="115000"/>
              </a:lnSpc>
            </a:pPr>
            <a:r>
              <a:rPr lang="en" sz="3467" b="1">
                <a:solidFill>
                  <a:srgbClr val="000000"/>
                </a:solidFill>
                <a:latin typeface="IBM Plex Sans"/>
                <a:ea typeface="IBM Plex Sans"/>
                <a:cs typeface="IBM Plex Sans"/>
                <a:sym typeface="IBM Plex Sans"/>
              </a:rPr>
              <a:t>Navigator Training Resources</a:t>
            </a:r>
            <a:endParaRPr sz="3467">
              <a:solidFill>
                <a:srgbClr val="000000"/>
              </a:solidFill>
              <a:latin typeface="IBM Plex Sans"/>
              <a:ea typeface="IBM Plex Sans"/>
              <a:cs typeface="IBM Plex Sans"/>
              <a:sym typeface="IBM Plex Sans"/>
            </a:endParaRPr>
          </a:p>
        </p:txBody>
      </p:sp>
      <p:sp>
        <p:nvSpPr>
          <p:cNvPr id="1018" name="Google Shape;1018;p226"/>
          <p:cNvSpPr txBox="1">
            <a:spLocks noGrp="1"/>
          </p:cNvSpPr>
          <p:nvPr>
            <p:ph type="title" idx="4294967295"/>
          </p:nvPr>
        </p:nvSpPr>
        <p:spPr>
          <a:xfrm>
            <a:off x="6344667" y="200"/>
            <a:ext cx="5708000" cy="6858000"/>
          </a:xfrm>
          <a:prstGeom prst="rect">
            <a:avLst/>
          </a:prstGeom>
        </p:spPr>
        <p:txBody>
          <a:bodyPr spcFirstLastPara="1" wrap="square" lIns="121900" tIns="121900" rIns="121900" bIns="121900" anchor="ctr" anchorCtr="0">
            <a:noAutofit/>
          </a:bodyPr>
          <a:lstStyle/>
          <a:p>
            <a:pPr marL="609585" indent="-474121">
              <a:lnSpc>
                <a:spcPct val="115000"/>
              </a:lnSpc>
              <a:buClr>
                <a:srgbClr val="000000"/>
              </a:buClr>
              <a:buSzPts val="2000"/>
              <a:buFont typeface="IBM Plex Sans"/>
              <a:buChar char="➔"/>
            </a:pPr>
            <a:r>
              <a:rPr lang="en" sz="2667">
                <a:solidFill>
                  <a:srgbClr val="000000"/>
                </a:solidFill>
                <a:latin typeface="IBM Plex Sans"/>
                <a:ea typeface="IBM Plex Sans"/>
                <a:cs typeface="IBM Plex Sans"/>
                <a:sym typeface="IBM Plex Sans"/>
              </a:rPr>
              <a:t>Navigator introductory materials</a:t>
            </a:r>
            <a:br>
              <a:rPr lang="en" sz="2667">
                <a:solidFill>
                  <a:srgbClr val="000000"/>
                </a:solidFill>
                <a:latin typeface="IBM Plex Sans"/>
                <a:ea typeface="IBM Plex Sans"/>
                <a:cs typeface="IBM Plex Sans"/>
                <a:sym typeface="IBM Plex Sans"/>
              </a:rPr>
            </a:br>
            <a:endParaRPr sz="2667">
              <a:solidFill>
                <a:srgbClr val="000000"/>
              </a:solidFill>
              <a:latin typeface="IBM Plex Sans"/>
              <a:ea typeface="IBM Plex Sans"/>
              <a:cs typeface="IBM Plex Sans"/>
              <a:sym typeface="IBM Plex Sans"/>
            </a:endParaRPr>
          </a:p>
          <a:p>
            <a:pPr marL="609585" indent="-474121">
              <a:lnSpc>
                <a:spcPct val="115000"/>
              </a:lnSpc>
              <a:buClr>
                <a:srgbClr val="000000"/>
              </a:buClr>
              <a:buSzPts val="2000"/>
              <a:buFont typeface="IBM Plex Sans"/>
              <a:buChar char="➔"/>
            </a:pPr>
            <a:r>
              <a:rPr lang="en" sz="2667">
                <a:solidFill>
                  <a:srgbClr val="000000"/>
                </a:solidFill>
                <a:latin typeface="IBM Plex Sans"/>
                <a:ea typeface="IBM Plex Sans"/>
                <a:cs typeface="IBM Plex Sans"/>
                <a:sym typeface="IBM Plex Sans"/>
              </a:rPr>
              <a:t>Navigator guides</a:t>
            </a:r>
            <a:endParaRPr sz="2667">
              <a:solidFill>
                <a:srgbClr val="000000"/>
              </a:solidFill>
              <a:latin typeface="IBM Plex Sans"/>
              <a:ea typeface="IBM Plex Sans"/>
              <a:cs typeface="IBM Plex Sans"/>
              <a:sym typeface="IBM Plex Sans"/>
            </a:endParaRPr>
          </a:p>
          <a:p>
            <a:pPr marL="1219170" lvl="1" indent="-474121">
              <a:lnSpc>
                <a:spcPct val="115000"/>
              </a:lnSpc>
              <a:buClr>
                <a:srgbClr val="000000"/>
              </a:buClr>
              <a:buSzPts val="2000"/>
              <a:buFont typeface="IBM Plex Sans"/>
              <a:buChar char="◆"/>
            </a:pPr>
            <a:r>
              <a:rPr lang="en" sz="2667">
                <a:solidFill>
                  <a:srgbClr val="000000"/>
                </a:solidFill>
                <a:latin typeface="IBM Plex Sans"/>
                <a:ea typeface="IBM Plex Sans"/>
                <a:cs typeface="IBM Plex Sans"/>
                <a:sym typeface="IBM Plex Sans"/>
              </a:rPr>
              <a:t>Calculating Recovery Rebate Credit </a:t>
            </a:r>
            <a:endParaRPr sz="2667">
              <a:solidFill>
                <a:srgbClr val="000000"/>
              </a:solidFill>
              <a:latin typeface="IBM Plex Sans"/>
              <a:ea typeface="IBM Plex Sans"/>
              <a:cs typeface="IBM Plex Sans"/>
              <a:sym typeface="IBM Plex Sans"/>
            </a:endParaRPr>
          </a:p>
          <a:p>
            <a:pPr marL="1219170" lvl="1" indent="-474121">
              <a:lnSpc>
                <a:spcPct val="115000"/>
              </a:lnSpc>
              <a:buClr>
                <a:srgbClr val="000000"/>
              </a:buClr>
              <a:buSzPts val="2000"/>
              <a:buFont typeface="IBM Plex Sans"/>
              <a:buChar char="◆"/>
            </a:pPr>
            <a:r>
              <a:rPr lang="en" sz="2667">
                <a:solidFill>
                  <a:srgbClr val="000000"/>
                </a:solidFill>
                <a:latin typeface="IBM Plex Sans"/>
                <a:ea typeface="IBM Plex Sans"/>
                <a:cs typeface="IBM Plex Sans"/>
                <a:sym typeface="IBM Plex Sans"/>
              </a:rPr>
              <a:t>Reasons to Opt-Out</a:t>
            </a:r>
            <a:endParaRPr sz="2667">
              <a:solidFill>
                <a:srgbClr val="000000"/>
              </a:solidFill>
              <a:latin typeface="IBM Plex Sans"/>
              <a:ea typeface="IBM Plex Sans"/>
              <a:cs typeface="IBM Plex Sans"/>
              <a:sym typeface="IBM Plex Sans"/>
            </a:endParaRPr>
          </a:p>
          <a:p>
            <a:pPr marL="1219170" lvl="1" indent="-474121">
              <a:lnSpc>
                <a:spcPct val="115000"/>
              </a:lnSpc>
              <a:buClr>
                <a:srgbClr val="000000"/>
              </a:buClr>
              <a:buSzPts val="2000"/>
              <a:buFont typeface="IBM Plex Sans"/>
              <a:buChar char="◆"/>
            </a:pPr>
            <a:r>
              <a:rPr lang="en" sz="2667">
                <a:solidFill>
                  <a:srgbClr val="000000"/>
                </a:solidFill>
                <a:latin typeface="IBM Plex Sans"/>
                <a:ea typeface="IBM Plex Sans"/>
                <a:cs typeface="IBM Plex Sans"/>
                <a:sym typeface="IBM Plex Sans"/>
              </a:rPr>
              <a:t>Common Rejected Return Reasons and Next Steps</a:t>
            </a:r>
            <a:br>
              <a:rPr lang="en" sz="2667">
                <a:solidFill>
                  <a:srgbClr val="000000"/>
                </a:solidFill>
                <a:latin typeface="IBM Plex Sans"/>
                <a:ea typeface="IBM Plex Sans"/>
                <a:cs typeface="IBM Plex Sans"/>
                <a:sym typeface="IBM Plex Sans"/>
              </a:rPr>
            </a:br>
            <a:endParaRPr sz="2667">
              <a:solidFill>
                <a:srgbClr val="000000"/>
              </a:solidFill>
              <a:latin typeface="IBM Plex Sans"/>
              <a:ea typeface="IBM Plex Sans"/>
              <a:cs typeface="IBM Plex Sans"/>
              <a:sym typeface="IBM Plex Sans"/>
            </a:endParaRPr>
          </a:p>
          <a:p>
            <a:pPr marL="609585" indent="-474121">
              <a:lnSpc>
                <a:spcPct val="115000"/>
              </a:lnSpc>
              <a:buClr>
                <a:srgbClr val="000000"/>
              </a:buClr>
              <a:buSzPts val="2000"/>
              <a:buFont typeface="IBM Plex Sans"/>
              <a:buChar char="➔"/>
            </a:pPr>
            <a:r>
              <a:rPr lang="en" sz="2667">
                <a:solidFill>
                  <a:srgbClr val="000000"/>
                </a:solidFill>
                <a:latin typeface="IBM Plex Sans"/>
                <a:ea typeface="IBM Plex Sans"/>
                <a:cs typeface="IBM Plex Sans"/>
                <a:sym typeface="IBM Plex Sans"/>
              </a:rPr>
              <a:t>Links to partner guides</a:t>
            </a:r>
            <a:endParaRPr sz="2667">
              <a:solidFill>
                <a:srgbClr val="000000"/>
              </a:solidFill>
              <a:latin typeface="IBM Plex Sans"/>
              <a:ea typeface="IBM Plex Sans"/>
              <a:cs typeface="IBM Plex Sans"/>
              <a:sym typeface="IBM Plex Sans"/>
            </a:endParaRPr>
          </a:p>
          <a:p>
            <a:pPr marL="1219170" lvl="1" indent="-474121">
              <a:lnSpc>
                <a:spcPct val="115000"/>
              </a:lnSpc>
              <a:buClr>
                <a:srgbClr val="000000"/>
              </a:buClr>
              <a:buSzPts val="2000"/>
              <a:buFont typeface="IBM Plex Sans"/>
              <a:buChar char="◆"/>
            </a:pPr>
            <a:r>
              <a:rPr lang="en" sz="2667">
                <a:solidFill>
                  <a:srgbClr val="000000"/>
                </a:solidFill>
                <a:latin typeface="IBM Plex Sans"/>
                <a:ea typeface="IBM Plex Sans"/>
                <a:cs typeface="IBM Plex Sans"/>
                <a:sym typeface="IBM Plex Sans"/>
              </a:rPr>
              <a:t>GetCTC</a:t>
            </a:r>
            <a:endParaRPr sz="2667">
              <a:solidFill>
                <a:srgbClr val="000000"/>
              </a:solidFill>
              <a:latin typeface="IBM Plex Sans"/>
              <a:ea typeface="IBM Plex Sans"/>
              <a:cs typeface="IBM Plex Sans"/>
              <a:sym typeface="IBM Plex Sans"/>
            </a:endParaRPr>
          </a:p>
          <a:p>
            <a:pPr marL="1219170" lvl="1" indent="-474121">
              <a:lnSpc>
                <a:spcPct val="115000"/>
              </a:lnSpc>
              <a:buClr>
                <a:srgbClr val="000000"/>
              </a:buClr>
              <a:buSzPts val="2000"/>
              <a:buFont typeface="IBM Plex Sans"/>
              <a:buChar char="◆"/>
            </a:pPr>
            <a:r>
              <a:rPr lang="en" sz="2667">
                <a:solidFill>
                  <a:srgbClr val="000000"/>
                </a:solidFill>
                <a:latin typeface="IBM Plex Sans"/>
                <a:ea typeface="IBM Plex Sans"/>
                <a:cs typeface="IBM Plex Sans"/>
                <a:sym typeface="IBM Plex Sans"/>
              </a:rPr>
              <a:t>CBPP guides</a:t>
            </a:r>
            <a:endParaRPr sz="1600">
              <a:solidFill>
                <a:srgbClr val="000000"/>
              </a:solidFill>
              <a:latin typeface="IBM Plex Sans"/>
              <a:ea typeface="IBM Plex Sans"/>
              <a:cs typeface="IBM Plex Sans"/>
              <a:sym typeface="IBM Plex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6F9EB"/>
        </a:solidFill>
        <a:effectLst/>
      </p:bgPr>
    </p:bg>
    <p:spTree>
      <p:nvGrpSpPr>
        <p:cNvPr id="1" name="Shape 1022"/>
        <p:cNvGrpSpPr/>
        <p:nvPr/>
      </p:nvGrpSpPr>
      <p:grpSpPr>
        <a:xfrm>
          <a:off x="0" y="0"/>
          <a:ext cx="0" cy="0"/>
          <a:chOff x="0" y="0"/>
          <a:chExt cx="0" cy="0"/>
        </a:xfrm>
      </p:grpSpPr>
      <p:sp>
        <p:nvSpPr>
          <p:cNvPr id="1023" name="Google Shape;1023;p227"/>
          <p:cNvSpPr txBox="1">
            <a:spLocks noGrp="1"/>
          </p:cNvSpPr>
          <p:nvPr>
            <p:ph type="ctrTitle"/>
          </p:nvPr>
        </p:nvSpPr>
        <p:spPr>
          <a:xfrm>
            <a:off x="415600" y="2519167"/>
            <a:ext cx="11360800" cy="4000000"/>
          </a:xfrm>
          <a:prstGeom prst="rect">
            <a:avLst/>
          </a:prstGeom>
          <a:noFill/>
        </p:spPr>
        <p:txBody>
          <a:bodyPr spcFirstLastPara="1" wrap="square" lIns="121900" tIns="121900" rIns="121900" bIns="121900" anchor="b" anchorCtr="0">
            <a:noAutofit/>
          </a:bodyPr>
          <a:lstStyle/>
          <a:p>
            <a:r>
              <a:rPr lang="en" sz="6533">
                <a:solidFill>
                  <a:srgbClr val="000000"/>
                </a:solidFill>
                <a:latin typeface="IBM Plex Sans"/>
                <a:ea typeface="IBM Plex Sans"/>
                <a:cs typeface="IBM Plex Sans"/>
                <a:sym typeface="IBM Plex Sans"/>
              </a:rPr>
              <a:t>Thank you!</a:t>
            </a:r>
            <a:br>
              <a:rPr lang="en" sz="6533">
                <a:solidFill>
                  <a:srgbClr val="000000"/>
                </a:solidFill>
                <a:latin typeface="IBM Plex Sans"/>
                <a:ea typeface="IBM Plex Sans"/>
                <a:cs typeface="IBM Plex Sans"/>
                <a:sym typeface="IBM Plex Sans"/>
              </a:rPr>
            </a:br>
            <a:r>
              <a:rPr lang="en" sz="4933">
                <a:solidFill>
                  <a:srgbClr val="000000"/>
                </a:solidFill>
                <a:latin typeface="IBM Plex Sans"/>
                <a:ea typeface="IBM Plex Sans"/>
                <a:cs typeface="IBM Plex Sans"/>
                <a:sym typeface="IBM Plex Sans"/>
              </a:rPr>
              <a:t>Please stay connected on our Navigator Resource Page: </a:t>
            </a:r>
            <a:r>
              <a:rPr lang="en" sz="4933">
                <a:solidFill>
                  <a:srgbClr val="000000"/>
                </a:solidFill>
                <a:latin typeface="IBM Plex Sans"/>
                <a:ea typeface="IBM Plex Sans"/>
                <a:cs typeface="IBM Plex Sans"/>
                <a:sym typeface="IBM Plex Sans"/>
                <a:hlinkClick r:id="rId3"/>
              </a:rPr>
              <a:t>http://www.c4a.me/getctcnavigators</a:t>
            </a:r>
            <a:r>
              <a:rPr lang="en" sz="4933">
                <a:solidFill>
                  <a:srgbClr val="000000"/>
                </a:solidFill>
                <a:latin typeface="IBM Plex Sans"/>
                <a:ea typeface="IBM Plex Sans"/>
                <a:cs typeface="IBM Plex Sans"/>
                <a:sym typeface="IBM Plex Sans"/>
              </a:rPr>
              <a:t> </a:t>
            </a:r>
            <a:br>
              <a:rPr lang="en" sz="4933">
                <a:solidFill>
                  <a:srgbClr val="000000"/>
                </a:solidFill>
                <a:latin typeface="IBM Plex Sans"/>
                <a:ea typeface="IBM Plex Sans"/>
                <a:cs typeface="IBM Plex Sans"/>
                <a:sym typeface="IBM Plex Sans"/>
              </a:rPr>
            </a:br>
            <a:br>
              <a:rPr lang="en" sz="4933">
                <a:solidFill>
                  <a:srgbClr val="000000"/>
                </a:solidFill>
                <a:latin typeface="IBM Plex Sans"/>
                <a:ea typeface="IBM Plex Sans"/>
                <a:cs typeface="IBM Plex Sans"/>
                <a:sym typeface="IBM Plex Sans"/>
              </a:rPr>
            </a:br>
            <a:r>
              <a:rPr lang="en" sz="4933">
                <a:solidFill>
                  <a:srgbClr val="000000"/>
                </a:solidFill>
                <a:latin typeface="IBM Plex Sans"/>
                <a:ea typeface="IBM Plex Sans"/>
                <a:cs typeface="IBM Plex Sans"/>
                <a:sym typeface="IBM Plex Sans"/>
              </a:rPr>
              <a:t>	</a:t>
            </a:r>
            <a:r>
              <a:rPr lang="en-US" sz="4930" u="sng">
                <a:solidFill>
                  <a:srgbClr val="0000FF"/>
                </a:solidFill>
                <a:effectLst/>
                <a:latin typeface="IBM Plex Sans"/>
                <a:ea typeface="Calibri" panose="020F0502020204030204" pitchFamily="34" charset="0"/>
                <a:hlinkClick r:id="rId4"/>
              </a:rPr>
              <a:t>navigators@codeforamerica.org</a:t>
            </a:r>
            <a:r>
              <a:rPr lang="en-US" sz="4930">
                <a:effectLst/>
                <a:latin typeface="IBM Plex Sans"/>
                <a:ea typeface="Calibri" panose="020F0502020204030204" pitchFamily="34" charset="0"/>
              </a:rPr>
              <a:t> </a:t>
            </a:r>
            <a:endParaRPr sz="4930" b="0">
              <a:solidFill>
                <a:srgbClr val="000000"/>
              </a:solidFill>
              <a:latin typeface="IBM Plex Sans"/>
              <a:ea typeface="IBM Plex Sans"/>
              <a:cs typeface="IBM Plex Sans"/>
              <a:sym typeface="IBM Plex Sans"/>
            </a:endParaRPr>
          </a:p>
          <a:p>
            <a:pPr marL="609585"/>
            <a:endParaRPr sz="1600">
              <a:solidFill>
                <a:schemeClr val="dk1"/>
              </a:solidFill>
              <a:highlight>
                <a:schemeClr val="lt1"/>
              </a:highlight>
              <a:latin typeface="IBM Plex Sans"/>
              <a:ea typeface="IBM Plex Sans"/>
              <a:cs typeface="IBM Plex Sans"/>
              <a:sym typeface="IBM Plex Sans"/>
            </a:endParaRPr>
          </a:p>
          <a:p>
            <a:pPr marL="609585"/>
            <a:endParaRPr sz="1600" b="0" u="sng">
              <a:solidFill>
                <a:srgbClr val="000000"/>
              </a:solidFill>
              <a:latin typeface="IBM Plex Sans"/>
              <a:ea typeface="IBM Plex Sans"/>
              <a:cs typeface="IBM Plex Sans"/>
              <a:sym typeface="IBM Plex Sans"/>
            </a:endParaRPr>
          </a:p>
          <a:p>
            <a:pPr marL="609585"/>
            <a:endParaRPr sz="1600">
              <a:solidFill>
                <a:srgbClr val="000000"/>
              </a:solidFill>
              <a:latin typeface="IBM Plex Sans"/>
              <a:ea typeface="IBM Plex Sans"/>
              <a:cs typeface="IBM Plex Sans"/>
              <a:sym typeface="IBM Plex Sans"/>
            </a:endParaRPr>
          </a:p>
          <a:p>
            <a:pPr marL="609585"/>
            <a:endParaRPr sz="1600" b="0">
              <a:solidFill>
                <a:srgbClr val="000000"/>
              </a:solidFill>
              <a:latin typeface="IBM Plex Sans"/>
              <a:ea typeface="IBM Plex Sans"/>
              <a:cs typeface="IBM Plex Sans"/>
              <a:sym typeface="IBM Plex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523525-781B-4C4F-AC99-4A0823718A37}"/>
              </a:ext>
            </a:extLst>
          </p:cNvPr>
          <p:cNvSpPr/>
          <p:nvPr/>
        </p:nvSpPr>
        <p:spPr>
          <a:xfrm>
            <a:off x="352262" y="290392"/>
            <a:ext cx="11487477" cy="6277217"/>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0751" rtl="0" eaLnBrk="1" fontAlgn="auto" latinLnBrk="0" hangingPunct="0">
              <a:lnSpc>
                <a:spcPct val="100000"/>
              </a:lnSpc>
              <a:spcBef>
                <a:spcPts val="984"/>
              </a:spcBef>
              <a:spcAft>
                <a:spcPts val="0"/>
              </a:spcAft>
              <a:buClrTx/>
              <a:buSzTx/>
              <a:buFontTx/>
              <a:buNone/>
              <a:tabLst/>
              <a:defRPr/>
            </a:pPr>
            <a:endParaRPr kumimoji="0" lang="en-US" sz="1969" b="0" i="0" u="none" strike="noStrike" kern="0" cap="none" spc="20" normalizeH="0" baseline="0" noProof="0">
              <a:ln>
                <a:noFill/>
              </a:ln>
              <a:solidFill>
                <a:prstClr val="white"/>
              </a:solidFill>
              <a:effectLst/>
              <a:uLnTx/>
              <a:uFillTx/>
              <a:latin typeface="Times New Roman" panose="02020603050405020304"/>
              <a:ea typeface="+mn-ea"/>
              <a:cs typeface="+mn-cs"/>
              <a:sym typeface="DIN Condensed"/>
            </a:endParaRPr>
          </a:p>
        </p:txBody>
      </p:sp>
      <p:sp>
        <p:nvSpPr>
          <p:cNvPr id="6" name="Rectangle 5">
            <a:extLst>
              <a:ext uri="{FF2B5EF4-FFF2-40B4-BE49-F238E27FC236}">
                <a16:creationId xmlns:a16="http://schemas.microsoft.com/office/drawing/2014/main" id="{8D3E5E13-5A96-4A32-B098-E0443D6F187D}"/>
              </a:ext>
            </a:extLst>
          </p:cNvPr>
          <p:cNvSpPr/>
          <p:nvPr/>
        </p:nvSpPr>
        <p:spPr>
          <a:xfrm>
            <a:off x="1120270" y="2751309"/>
            <a:ext cx="9951460" cy="1569660"/>
          </a:xfrm>
          <a:prstGeom prst="rect">
            <a:avLst/>
          </a:prstGeom>
        </p:spPr>
        <p:txBody>
          <a:bodyPr wrap="square" lIns="91440" tIns="45720" rIns="91440" bIns="45720" anchor="t">
            <a:spAutoFit/>
          </a:bodyPr>
          <a:lstStyle/>
          <a:p>
            <a:pPr algn="ctr" defTabSz="410751">
              <a:spcBef>
                <a:spcPts val="984"/>
              </a:spcBef>
              <a:defRPr/>
            </a:pPr>
            <a:r>
              <a:rPr lang="en-US" sz="4800" b="1" kern="0" spc="20">
                <a:solidFill>
                  <a:srgbClr val="F7941E"/>
                </a:solidFill>
                <a:latin typeface="Arial" panose="020B0604020202020204"/>
                <a:sym typeface="DIN Condensed"/>
              </a:rPr>
              <a:t>IRS Non-Filer Portal</a:t>
            </a:r>
            <a:r>
              <a:rPr lang="en-US" sz="4800" b="1" kern="0" spc="20" dirty="0">
                <a:solidFill>
                  <a:srgbClr val="F7941E"/>
                </a:solidFill>
                <a:latin typeface="Arial" panose="020B0604020202020204"/>
                <a:sym typeface="DIN Condensed"/>
              </a:rPr>
              <a:t> Walkthrough &amp; Demo</a:t>
            </a:r>
            <a:endParaRPr lang="en-US">
              <a:sym typeface="DIN Condensed"/>
            </a:endParaRPr>
          </a:p>
        </p:txBody>
      </p:sp>
    </p:spTree>
    <p:extLst>
      <p:ext uri="{BB962C8B-B14F-4D97-AF65-F5344CB8AC3E}">
        <p14:creationId xmlns:p14="http://schemas.microsoft.com/office/powerpoint/2010/main" val="37861464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523525-781B-4C4F-AC99-4A0823718A37}"/>
              </a:ext>
            </a:extLst>
          </p:cNvPr>
          <p:cNvSpPr/>
          <p:nvPr/>
        </p:nvSpPr>
        <p:spPr>
          <a:xfrm>
            <a:off x="352261" y="290391"/>
            <a:ext cx="11487477" cy="6277217"/>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4572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a:ln>
                <a:noFill/>
              </a:ln>
              <a:solidFill>
                <a:srgbClr val="676974"/>
              </a:solidFill>
              <a:effectLst/>
              <a:uLnTx/>
              <a:uFillTx/>
              <a:latin typeface="Arial"/>
              <a:ea typeface="+mn-ea"/>
              <a:cs typeface="Times New Roman"/>
            </a:endParaRPr>
          </a:p>
        </p:txBody>
      </p:sp>
      <p:sp>
        <p:nvSpPr>
          <p:cNvPr id="8" name="TextBox 2">
            <a:extLst>
              <a:ext uri="{FF2B5EF4-FFF2-40B4-BE49-F238E27FC236}">
                <a16:creationId xmlns:a16="http://schemas.microsoft.com/office/drawing/2014/main" id="{5CAB820E-E82E-426C-BF4C-CC235A090650}"/>
              </a:ext>
            </a:extLst>
          </p:cNvPr>
          <p:cNvSpPr txBox="1"/>
          <p:nvPr/>
        </p:nvSpPr>
        <p:spPr>
          <a:xfrm>
            <a:off x="1215358" y="529195"/>
            <a:ext cx="10112656" cy="584775"/>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3200" b="1">
                <a:solidFill>
                  <a:schemeClr val="accent1"/>
                </a:solidFill>
                <a:latin typeface="Arial" panose="020B0604020202020204"/>
                <a:cs typeface="Arial"/>
              </a:rPr>
              <a:t>What is the IRS Non-Filer Portal?</a:t>
            </a:r>
          </a:p>
        </p:txBody>
      </p:sp>
      <p:sp>
        <p:nvSpPr>
          <p:cNvPr id="2" name="TextBox 1">
            <a:extLst>
              <a:ext uri="{FF2B5EF4-FFF2-40B4-BE49-F238E27FC236}">
                <a16:creationId xmlns:a16="http://schemas.microsoft.com/office/drawing/2014/main" id="{AA2455BD-C6D8-4A3D-B383-D091DEC6EA8C}"/>
              </a:ext>
            </a:extLst>
          </p:cNvPr>
          <p:cNvSpPr txBox="1"/>
          <p:nvPr/>
        </p:nvSpPr>
        <p:spPr>
          <a:xfrm>
            <a:off x="648586" y="1281707"/>
            <a:ext cx="11057861" cy="4062651"/>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lang="en-US" sz="2000" dirty="0">
                <a:solidFill>
                  <a:schemeClr val="tx2"/>
                </a:solidFill>
                <a:latin typeface="+mj-lt"/>
                <a:ea typeface="+mn-lt"/>
                <a:cs typeface="Times New Roman" panose="02020603050405020304"/>
              </a:rPr>
              <a:t>This portal allows you to:</a:t>
            </a: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lang="en-US" sz="2000">
                <a:solidFill>
                  <a:schemeClr val="tx2"/>
                </a:solidFill>
                <a:latin typeface="+mj-lt"/>
                <a:ea typeface="+mn-lt"/>
                <a:cs typeface="Times New Roman" panose="02020603050405020304"/>
              </a:rPr>
              <a:t>Register for advance </a:t>
            </a:r>
            <a:r>
              <a:rPr lang="en-US" sz="2000" dirty="0">
                <a:solidFill>
                  <a:schemeClr val="tx2"/>
                </a:solidFill>
                <a:latin typeface="+mj-lt"/>
                <a:ea typeface="+mn-lt"/>
                <a:cs typeface="Times New Roman" panose="02020603050405020304"/>
              </a:rPr>
              <a:t>CTC </a:t>
            </a:r>
            <a:r>
              <a:rPr lang="en-US" sz="2000">
                <a:solidFill>
                  <a:schemeClr val="tx2"/>
                </a:solidFill>
                <a:latin typeface="+mj-lt"/>
                <a:ea typeface="+mn-lt"/>
                <a:cs typeface="Times New Roman" panose="02020603050405020304"/>
              </a:rPr>
              <a:t>payments</a:t>
            </a:r>
          </a:p>
          <a:p>
            <a:pPr marL="800100" lvl="1" indent="-342900" defTabSz="457200">
              <a:buFont typeface="Courier New" panose="02070309020205020404" pitchFamily="49" charset="0"/>
              <a:buChar char="o"/>
            </a:pPr>
            <a:r>
              <a:rPr kumimoji="0" lang="en-US" sz="2000" b="0" i="0" u="none" strike="noStrike" kern="1200" cap="none" spc="0" normalizeH="0" baseline="0" noProof="0">
                <a:ln>
                  <a:noFill/>
                </a:ln>
                <a:solidFill>
                  <a:schemeClr val="tx2"/>
                </a:solidFill>
                <a:effectLst/>
                <a:uLnTx/>
                <a:uFillTx/>
                <a:latin typeface="+mj-lt"/>
                <a:cs typeface="Times New Roman"/>
              </a:rPr>
              <a:t>Submit</a:t>
            </a:r>
            <a:r>
              <a:rPr kumimoji="0" lang="en-US" sz="2000" b="0" i="0" u="none" strike="noStrike" kern="1200" cap="none" spc="0" normalizeH="0" noProof="0">
                <a:ln>
                  <a:noFill/>
                </a:ln>
                <a:solidFill>
                  <a:schemeClr val="tx2"/>
                </a:solidFill>
                <a:effectLst/>
                <a:uLnTx/>
                <a:uFillTx/>
                <a:latin typeface="+mj-lt"/>
                <a:cs typeface="Times New Roman"/>
              </a:rPr>
              <a:t> information about kids and their ages</a:t>
            </a:r>
          </a:p>
          <a:p>
            <a:pPr marL="800100" lvl="1" indent="-342900" defTabSz="457200">
              <a:buFont typeface="Courier New" panose="02070309020205020404" pitchFamily="49" charset="0"/>
              <a:buChar char="o"/>
            </a:pPr>
            <a:endParaRPr lang="en-US" sz="2000" baseline="0">
              <a:solidFill>
                <a:schemeClr val="tx2"/>
              </a:solidFill>
              <a:latin typeface="+mj-lt"/>
              <a:cs typeface="Times New Roman"/>
            </a:endParaRPr>
          </a:p>
          <a:p>
            <a:pPr marL="342900" indent="-342900" defTabSz="457200">
              <a:buFont typeface="Arial" panose="020B0604020202020204" pitchFamily="34" charset="0"/>
              <a:buChar char="•"/>
            </a:pPr>
            <a:r>
              <a:rPr lang="en-US" sz="2000" b="0" i="0" u="none" strike="noStrike" kern="1200" cap="none" spc="0" normalizeH="0" noProof="0">
                <a:ln>
                  <a:noFill/>
                </a:ln>
                <a:solidFill>
                  <a:schemeClr val="tx2"/>
                </a:solidFill>
                <a:effectLst/>
                <a:uLnTx/>
                <a:uFillTx/>
                <a:latin typeface="+mj-lt"/>
                <a:cs typeface="Times New Roman"/>
              </a:rPr>
              <a:t>Claim the first and second stimulus checks as the Recovery Rebate Credit </a:t>
            </a:r>
            <a:endParaRPr lang="en-US" sz="2000" b="0" i="0" u="none" strike="noStrike" kern="1200" cap="none" spc="0" normalizeH="0" noProof="0" dirty="0">
              <a:ln>
                <a:noFill/>
              </a:ln>
              <a:solidFill>
                <a:schemeClr val="tx2"/>
              </a:solidFill>
              <a:effectLst/>
              <a:uLnTx/>
              <a:uFillTx/>
              <a:latin typeface="+mj-lt"/>
              <a:cs typeface="Times New Roman"/>
            </a:endParaRPr>
          </a:p>
          <a:p>
            <a:pPr marL="800100" lvl="1" indent="-342900" defTabSz="457200">
              <a:buFont typeface="Courier New" panose="02070309020205020404" pitchFamily="49" charset="0"/>
              <a:buChar char="o"/>
            </a:pPr>
            <a:r>
              <a:rPr lang="en-US" sz="2000" b="0" i="0" u="none" strike="noStrike" kern="1200" cap="none" spc="0" normalizeH="0" noProof="0">
                <a:ln>
                  <a:noFill/>
                </a:ln>
                <a:solidFill>
                  <a:schemeClr val="tx2"/>
                </a:solidFill>
                <a:effectLst/>
                <a:uLnTx/>
                <a:uFillTx/>
                <a:latin typeface="+mj-lt"/>
                <a:cs typeface="Times New Roman"/>
              </a:rPr>
              <a:t>if you didn’t get the stimulus checks at all or didn’t get the full amount you are eligible for</a:t>
            </a:r>
            <a:endParaRPr lang="en-US" sz="2000" b="0" i="0" u="none" strike="noStrike" kern="1200" cap="none" spc="0" normalizeH="0" baseline="0" noProof="0" dirty="0">
              <a:ln>
                <a:noFill/>
              </a:ln>
              <a:solidFill>
                <a:schemeClr val="tx2"/>
              </a:solidFill>
              <a:effectLst/>
              <a:uLnTx/>
              <a:uFillTx/>
              <a:latin typeface="+mj-lt"/>
              <a:cs typeface="Times New Roman"/>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endParaRPr kumimoji="0" lang="en-US" sz="2000" b="0" i="0" u="none" strike="noStrike" kern="1200" cap="none" spc="0" normalizeH="0" baseline="0" noProof="0">
              <a:ln>
                <a:noFill/>
              </a:ln>
              <a:solidFill>
                <a:schemeClr val="tx2"/>
              </a:solidFill>
              <a:effectLst/>
              <a:uLnTx/>
              <a:uFillTx/>
              <a:latin typeface="+mj-lt"/>
              <a:ea typeface="+mn-lt"/>
              <a:cs typeface="Times New Roman" panose="02020603050405020304"/>
            </a:endParaRPr>
          </a:p>
          <a:p>
            <a:pPr marL="342900" indent="-342900" defTabSz="457200">
              <a:buFont typeface="Arial,Sans-Serif"/>
              <a:buChar char="•"/>
              <a:defRPr/>
            </a:pPr>
            <a:r>
              <a:rPr lang="en-US" sz="2000">
                <a:solidFill>
                  <a:schemeClr val="tx2"/>
                </a:solidFill>
                <a:latin typeface="+mj-lt"/>
                <a:ea typeface="+mn-lt"/>
                <a:cs typeface="Arial"/>
              </a:rPr>
              <a:t>Register for the third stimulus check </a:t>
            </a:r>
            <a:endParaRPr lang="en-US" sz="2000" dirty="0">
              <a:solidFill>
                <a:schemeClr val="tx2"/>
              </a:solidFill>
              <a:latin typeface="+mj-lt"/>
              <a:ea typeface="+mn-lt"/>
              <a:cs typeface="Arial"/>
            </a:endParaRPr>
          </a:p>
          <a:p>
            <a:pPr marL="800100" lvl="1" indent="-342900" defTabSz="457200">
              <a:buFont typeface="Courier New" panose="02070309020205020404" pitchFamily="49" charset="0"/>
              <a:buChar char="o"/>
              <a:defRPr/>
            </a:pPr>
            <a:r>
              <a:rPr lang="en-US" sz="2000" dirty="0">
                <a:solidFill>
                  <a:schemeClr val="tx2"/>
                </a:solidFill>
                <a:latin typeface="+mj-lt"/>
                <a:ea typeface="+mn-lt"/>
                <a:cs typeface="Arial"/>
              </a:rPr>
              <a:t>Once </a:t>
            </a:r>
            <a:r>
              <a:rPr lang="en-US" sz="2000">
                <a:solidFill>
                  <a:schemeClr val="tx2"/>
                </a:solidFill>
                <a:latin typeface="+mj-lt"/>
                <a:ea typeface="+mn-lt"/>
                <a:cs typeface="Arial"/>
              </a:rPr>
              <a:t>you submit your information, if you haven’t received your third stimulus check yet, you will automatically get it later in the year</a:t>
            </a:r>
            <a:endParaRPr lang="en-US" sz="2000" dirty="0">
              <a:solidFill>
                <a:schemeClr val="tx2"/>
              </a:solidFill>
              <a:latin typeface="+mj-lt"/>
              <a:ea typeface="+mn-lt"/>
              <a:cs typeface="+mn-lt"/>
            </a:endParaRPr>
          </a:p>
          <a:p>
            <a:pPr marL="342900" indent="-342900" defTabSz="457200">
              <a:buFont typeface="Arial,Sans-Serif"/>
              <a:buChar char="•"/>
              <a:defRPr/>
            </a:pPr>
            <a:endParaRPr lang="en-US" sz="2000">
              <a:solidFill>
                <a:schemeClr val="tx2"/>
              </a:solidFill>
              <a:latin typeface="+mj-lt"/>
              <a:ea typeface="+mn-lt"/>
              <a:cs typeface="+mn-lt"/>
            </a:endParaRPr>
          </a:p>
          <a:p>
            <a:pPr marL="342900" indent="-342900" defTabSz="457200">
              <a:buFont typeface="Arial,Sans-Serif"/>
              <a:buChar char="•"/>
              <a:defRPr/>
            </a:pPr>
            <a:r>
              <a:rPr lang="en-US" sz="2000">
                <a:solidFill>
                  <a:schemeClr val="tx2"/>
                </a:solidFill>
                <a:latin typeface="+mj-lt"/>
                <a:ea typeface="+mn-lt"/>
                <a:cs typeface="Times New Roman" panose="02020603050405020304"/>
              </a:rPr>
              <a:t>You</a:t>
            </a:r>
            <a:r>
              <a:rPr kumimoji="0" lang="en-US" sz="2000" b="0" i="0" u="none" strike="noStrike" kern="1200" cap="none" spc="0" normalizeH="0" baseline="0" noProof="0">
                <a:ln>
                  <a:noFill/>
                </a:ln>
                <a:solidFill>
                  <a:schemeClr val="tx2"/>
                </a:solidFill>
                <a:effectLst/>
                <a:uLnTx/>
                <a:uFillTx/>
                <a:latin typeface="+mj-lt"/>
                <a:ea typeface="+mn-lt"/>
                <a:cs typeface="Times New Roman" panose="02020603050405020304"/>
              </a:rPr>
              <a:t> don’t</a:t>
            </a:r>
            <a:r>
              <a:rPr lang="en-US" sz="2000">
                <a:solidFill>
                  <a:schemeClr val="tx2"/>
                </a:solidFill>
                <a:latin typeface="+mj-lt"/>
                <a:ea typeface="+mn-lt"/>
                <a:cs typeface="Times New Roman" panose="02020603050405020304"/>
              </a:rPr>
              <a:t> have to </a:t>
            </a:r>
            <a:r>
              <a:rPr kumimoji="0" lang="en-US" sz="2000" b="0" i="0" u="none" strike="noStrike" kern="1200" cap="none" spc="0" normalizeH="0" baseline="0" noProof="0">
                <a:ln>
                  <a:noFill/>
                </a:ln>
                <a:solidFill>
                  <a:schemeClr val="tx2"/>
                </a:solidFill>
                <a:effectLst/>
                <a:uLnTx/>
                <a:uFillTx/>
                <a:latin typeface="+mj-lt"/>
                <a:ea typeface="+mn-lt"/>
                <a:cs typeface="Times New Roman" panose="02020603050405020304"/>
              </a:rPr>
              <a:t>submit bank account information or </a:t>
            </a:r>
            <a:r>
              <a:rPr kumimoji="0" lang="en-US" sz="2000" b="0" i="0" u="none" strike="noStrike" kern="1200" cap="none" spc="0" normalizeH="0" noProof="0">
                <a:ln>
                  <a:noFill/>
                </a:ln>
                <a:solidFill>
                  <a:schemeClr val="tx2"/>
                </a:solidFill>
                <a:effectLst/>
                <a:uLnTx/>
                <a:uFillTx/>
                <a:latin typeface="+mj-lt"/>
                <a:ea typeface="+mn-lt"/>
                <a:cs typeface="Times New Roman" panose="02020603050405020304"/>
              </a:rPr>
              <a:t>a permanent address</a:t>
            </a:r>
            <a:endParaRPr lang="en-US">
              <a:solidFill>
                <a:schemeClr val="tx2"/>
              </a:solidFill>
              <a:latin typeface="+mj-lt"/>
              <a:cs typeface="Times New Roman"/>
            </a:endParaRPr>
          </a:p>
          <a:p>
            <a:endParaRPr lang="en-US"/>
          </a:p>
        </p:txBody>
      </p:sp>
    </p:spTree>
    <p:extLst>
      <p:ext uri="{BB962C8B-B14F-4D97-AF65-F5344CB8AC3E}">
        <p14:creationId xmlns:p14="http://schemas.microsoft.com/office/powerpoint/2010/main" val="3199890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41" y="320135"/>
            <a:ext cx="11548519" cy="621773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sym typeface="DIN Condensed"/>
            </a:endParaRPr>
          </a:p>
        </p:txBody>
      </p:sp>
      <p:sp>
        <p:nvSpPr>
          <p:cNvPr id="2" name="Title 1"/>
          <p:cNvSpPr>
            <a:spLocks noGrp="1"/>
          </p:cNvSpPr>
          <p:nvPr>
            <p:ph type="title"/>
          </p:nvPr>
        </p:nvSpPr>
        <p:spPr>
          <a:xfrm>
            <a:off x="838361" y="963953"/>
            <a:ext cx="3494255" cy="4930095"/>
          </a:xfrm>
        </p:spPr>
        <p:txBody>
          <a:bodyPr vert="horz" lIns="91437" tIns="45719" rIns="91437" bIns="45719" rtlCol="0" anchor="ctr">
            <a:normAutofit/>
          </a:bodyPr>
          <a:lstStyle/>
          <a:p>
            <a:pPr algn="r" defTabSz="914353"/>
            <a:r>
              <a:rPr lang="en-US" sz="4400" kern="1200">
                <a:solidFill>
                  <a:schemeClr val="accent1"/>
                </a:solidFill>
                <a:latin typeface="+mj-lt"/>
                <a:ea typeface="+mj-ea"/>
                <a:cs typeface="+mj-cs"/>
              </a:rPr>
              <a:t>Get It Back Campaign </a:t>
            </a:r>
            <a:endParaRPr lang="en-US" sz="4400">
              <a:solidFill>
                <a:schemeClr val="accent1"/>
              </a:solidFill>
              <a:latin typeface="+mj-lt"/>
              <a:cs typeface="+mj-cs"/>
            </a:endParaRPr>
          </a:p>
        </p:txBody>
      </p:sp>
      <p:cxnSp>
        <p:nvCxnSpPr>
          <p:cNvPr id="18" name="Straight Connector 17">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340" y="2057442"/>
            <a:ext cx="0" cy="2743116"/>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76066" y="1419287"/>
            <a:ext cx="6377575" cy="4474761"/>
          </a:xfrm>
        </p:spPr>
        <p:txBody>
          <a:bodyPr vert="horz" lIns="91437" tIns="45719" rIns="91437" bIns="45719" rtlCol="0" anchor="ctr">
            <a:normAutofit/>
          </a:bodyPr>
          <a:lstStyle/>
          <a:p>
            <a:pPr marL="0" indent="0" defTabSz="914400">
              <a:spcBef>
                <a:spcPts val="1800"/>
              </a:spcBef>
              <a:buNone/>
            </a:pPr>
            <a:r>
              <a:rPr lang="en-US" sz="2400">
                <a:solidFill>
                  <a:schemeClr val="tx1"/>
                </a:solidFill>
                <a:latin typeface="Calibri" panose="020F0502020204030204" pitchFamily="34" charset="0"/>
                <a:cs typeface="Calibri" panose="020F0502020204030204" pitchFamily="34" charset="0"/>
              </a:rPr>
              <a:t>National effort to connect eligible people to tax benefits</a:t>
            </a:r>
          </a:p>
          <a:p>
            <a:pPr marL="0" indent="0" defTabSz="914400">
              <a:spcBef>
                <a:spcPts val="1800"/>
              </a:spcBef>
              <a:buNone/>
            </a:pPr>
            <a:r>
              <a:rPr lang="en-US" sz="2400">
                <a:solidFill>
                  <a:schemeClr val="tx1"/>
                </a:solidFill>
                <a:latin typeface="Calibri" panose="020F0502020204030204" pitchFamily="34" charset="0"/>
                <a:cs typeface="Calibri" panose="020F0502020204030204" pitchFamily="34" charset="0"/>
              </a:rPr>
              <a:t>Promote the Earned Income Tax Credit, the Child Tax Credit, free tax preparation, and other tax benefits</a:t>
            </a:r>
          </a:p>
          <a:p>
            <a:pPr marL="0" indent="0" defTabSz="914400">
              <a:spcBef>
                <a:spcPts val="1800"/>
              </a:spcBef>
              <a:buNone/>
            </a:pPr>
            <a:r>
              <a:rPr lang="en-US" sz="2400">
                <a:solidFill>
                  <a:schemeClr val="tx1"/>
                </a:solidFill>
                <a:latin typeface="Calibri" panose="020F0502020204030204" pitchFamily="34" charset="0"/>
                <a:cs typeface="Calibri" panose="020F0502020204030204" pitchFamily="34" charset="0"/>
              </a:rPr>
              <a:t>Work with a network of diverse partners </a:t>
            </a:r>
          </a:p>
          <a:p>
            <a:pPr marL="0" indent="0" defTabSz="914400">
              <a:spcBef>
                <a:spcPts val="1800"/>
              </a:spcBef>
              <a:buNone/>
            </a:pPr>
            <a:r>
              <a:rPr lang="en-US" sz="2400">
                <a:solidFill>
                  <a:schemeClr val="tx1"/>
                </a:solidFill>
                <a:latin typeface="Calibri" panose="020F0502020204030204" pitchFamily="34" charset="0"/>
                <a:cs typeface="Calibri" panose="020F0502020204030204" pitchFamily="34" charset="0"/>
                <a:hlinkClick r:id="rId3"/>
              </a:rPr>
              <a:t>www.taxcoutreach.org</a:t>
            </a:r>
            <a:r>
              <a:rPr lang="en-US" sz="2400">
                <a:solidFill>
                  <a:schemeClr val="tx1"/>
                </a:solidFill>
                <a:latin typeface="Calibri" panose="020F0502020204030204" pitchFamily="34" charset="0"/>
                <a:cs typeface="Calibri" panose="020F0502020204030204" pitchFamily="34" charset="0"/>
              </a:rPr>
              <a:t> </a:t>
            </a:r>
          </a:p>
        </p:txBody>
      </p:sp>
      <p:sp>
        <p:nvSpPr>
          <p:cNvPr id="4" name="Slide Number Placeholder 3"/>
          <p:cNvSpPr>
            <a:spLocks noGrp="1"/>
          </p:cNvSpPr>
          <p:nvPr>
            <p:ph type="sldNum" sz="quarter" idx="12"/>
          </p:nvPr>
        </p:nvSpPr>
        <p:spPr>
          <a:xfrm>
            <a:off x="10571380" y="6033401"/>
            <a:ext cx="782259" cy="365114"/>
          </a:xfrm>
        </p:spPr>
        <p:txBody>
          <a:bodyPr vert="horz" lIns="91437" tIns="45719" rIns="91437" bIns="45719" rtlCol="0" anchor="ctr">
            <a:normAutofit/>
          </a:bodyPr>
          <a:lstStyle/>
          <a:p>
            <a:pPr marL="0" marR="0" lvl="0" indent="0" algn="r" defTabSz="914353" rtl="0" eaLnBrk="1" fontAlgn="auto" latinLnBrk="0" hangingPunct="1">
              <a:lnSpc>
                <a:spcPct val="100000"/>
              </a:lnSpc>
              <a:spcBef>
                <a:spcPts val="0"/>
              </a:spcBef>
              <a:spcAft>
                <a:spcPts val="600"/>
              </a:spcAft>
              <a:buClrTx/>
              <a:buSzTx/>
              <a:buFontTx/>
              <a:buNone/>
              <a:tabLst/>
              <a:defRPr/>
            </a:pPr>
            <a:r>
              <a:rPr kumimoji="0" lang="en-US" altLang="en-US" sz="1050" b="0" i="0" u="none" strike="noStrike" kern="1200" cap="none" spc="0" normalizeH="0" baseline="0" noProof="0">
                <a:ln>
                  <a:noFill/>
                </a:ln>
                <a:solidFill>
                  <a:srgbClr val="00A998">
                    <a:alpha val="80000"/>
                  </a:srgbClr>
                </a:solidFill>
                <a:effectLst/>
                <a:uLnTx/>
                <a:uFillTx/>
                <a:latin typeface="Times New Roman" panose="02020603050405020304"/>
                <a:ea typeface="+mn-ea"/>
                <a:cs typeface="Arial" panose="020B0604020202020204" pitchFamily="34" charset="0"/>
                <a:sym typeface="DIN Condensed"/>
              </a:rPr>
              <a:t>2</a:t>
            </a:r>
          </a:p>
        </p:txBody>
      </p:sp>
    </p:spTree>
    <p:extLst>
      <p:ext uri="{BB962C8B-B14F-4D97-AF65-F5344CB8AC3E}">
        <p14:creationId xmlns:p14="http://schemas.microsoft.com/office/powerpoint/2010/main" val="5326596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523525-781B-4C4F-AC99-4A0823718A37}"/>
              </a:ext>
            </a:extLst>
          </p:cNvPr>
          <p:cNvSpPr/>
          <p:nvPr/>
        </p:nvSpPr>
        <p:spPr>
          <a:xfrm>
            <a:off x="395750" y="383029"/>
            <a:ext cx="11487477" cy="6277217"/>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lnSpc>
                <a:spcPct val="90000"/>
              </a:lnSpc>
              <a:spcBef>
                <a:spcPts val="750"/>
              </a:spcBef>
              <a:defRPr/>
            </a:pPr>
            <a:endParaRPr lang="en-US" sz="2100">
              <a:ea typeface="+mn-lt"/>
              <a:cs typeface="+mn-lt"/>
            </a:endParaRPr>
          </a:p>
        </p:txBody>
      </p:sp>
      <p:sp>
        <p:nvSpPr>
          <p:cNvPr id="8" name="TextBox 2">
            <a:extLst>
              <a:ext uri="{FF2B5EF4-FFF2-40B4-BE49-F238E27FC236}">
                <a16:creationId xmlns:a16="http://schemas.microsoft.com/office/drawing/2014/main" id="{5CAB820E-E82E-426C-BF4C-CC235A090650}"/>
              </a:ext>
            </a:extLst>
          </p:cNvPr>
          <p:cNvSpPr txBox="1"/>
          <p:nvPr/>
        </p:nvSpPr>
        <p:spPr>
          <a:xfrm>
            <a:off x="1098946" y="752773"/>
            <a:ext cx="10112656" cy="400110"/>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i="1">
                <a:solidFill>
                  <a:srgbClr val="676974"/>
                </a:solidFill>
                <a:latin typeface="Arial" panose="020B0604020202020204"/>
                <a:cs typeface="Arial"/>
              </a:rPr>
              <a:t>The Non-filer form takes 15-30 minutes to compete if you have everything listed below.</a:t>
            </a:r>
            <a:endParaRPr lang="en-US" sz="2000" b="0" i="1" u="none" strike="noStrike" kern="1200" cap="none" spc="0" normalizeH="0" baseline="0" noProof="0">
              <a:ln>
                <a:noFill/>
              </a:ln>
              <a:solidFill>
                <a:srgbClr val="676974"/>
              </a:solidFill>
              <a:effectLst/>
              <a:uLnTx/>
              <a:uFillTx/>
              <a:latin typeface="Arial" panose="020B0604020202020204"/>
              <a:cs typeface="Arial"/>
            </a:endParaRPr>
          </a:p>
        </p:txBody>
      </p:sp>
      <p:sp>
        <p:nvSpPr>
          <p:cNvPr id="6" name="Title 1">
            <a:extLst>
              <a:ext uri="{FF2B5EF4-FFF2-40B4-BE49-F238E27FC236}">
                <a16:creationId xmlns:a16="http://schemas.microsoft.com/office/drawing/2014/main" id="{33A2FF68-697C-45E8-B4D0-4B06357D374F}"/>
              </a:ext>
            </a:extLst>
          </p:cNvPr>
          <p:cNvSpPr>
            <a:spLocks noGrp="1"/>
          </p:cNvSpPr>
          <p:nvPr>
            <p:ph type="title"/>
          </p:nvPr>
        </p:nvSpPr>
        <p:spPr>
          <a:xfrm>
            <a:off x="1098946" y="323148"/>
            <a:ext cx="10515600" cy="699945"/>
          </a:xfrm>
        </p:spPr>
        <p:txBody>
          <a:bodyPr vert="horz" lIns="91440" tIns="45720" rIns="91440" bIns="45720" rtlCol="0" anchor="t">
            <a:normAutofit/>
          </a:bodyPr>
          <a:lstStyle/>
          <a:p>
            <a:pPr defTabSz="914400"/>
            <a:r>
              <a:rPr lang="en-US">
                <a:solidFill>
                  <a:schemeClr val="accent1"/>
                </a:solidFill>
                <a:latin typeface="Arial"/>
                <a:cs typeface="Arial"/>
              </a:rPr>
              <a:t>Getting Started</a:t>
            </a:r>
          </a:p>
        </p:txBody>
      </p:sp>
      <p:pic>
        <p:nvPicPr>
          <p:cNvPr id="7" name="Graphic 6" descr="Laptop with solid fill">
            <a:extLst>
              <a:ext uri="{FF2B5EF4-FFF2-40B4-BE49-F238E27FC236}">
                <a16:creationId xmlns:a16="http://schemas.microsoft.com/office/drawing/2014/main" id="{BE75C007-3CED-43EB-A313-56566D8E4C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28684" y="1343345"/>
            <a:ext cx="1806128" cy="1806128"/>
          </a:xfrm>
          <a:prstGeom prst="rect">
            <a:avLst/>
          </a:prstGeom>
        </p:spPr>
      </p:pic>
      <p:sp>
        <p:nvSpPr>
          <p:cNvPr id="9" name="TextBox 2">
            <a:extLst>
              <a:ext uri="{FF2B5EF4-FFF2-40B4-BE49-F238E27FC236}">
                <a16:creationId xmlns:a16="http://schemas.microsoft.com/office/drawing/2014/main" id="{5301D50B-59B6-4325-8E22-CA27B6D1CDEC}"/>
              </a:ext>
            </a:extLst>
          </p:cNvPr>
          <p:cNvSpPr txBox="1"/>
          <p:nvPr/>
        </p:nvSpPr>
        <p:spPr>
          <a:xfrm>
            <a:off x="908014" y="2897387"/>
            <a:ext cx="2877097" cy="646331"/>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676974"/>
                </a:solidFill>
                <a:latin typeface="Arial" panose="020B0604020202020204"/>
                <a:cs typeface="Arial"/>
              </a:rPr>
              <a:t>A computer or cell phone with access to the internet</a:t>
            </a:r>
            <a:endParaRPr lang="en-US" u="none" strike="noStrike" kern="1200" cap="none" spc="0" normalizeH="0" baseline="0" noProof="0">
              <a:ln>
                <a:noFill/>
              </a:ln>
              <a:solidFill>
                <a:srgbClr val="676974"/>
              </a:solidFill>
              <a:effectLst/>
              <a:uLnTx/>
              <a:uFillTx/>
              <a:latin typeface="Arial" panose="020B0604020202020204"/>
              <a:cs typeface="Arial"/>
            </a:endParaRPr>
          </a:p>
        </p:txBody>
      </p:sp>
      <p:pic>
        <p:nvPicPr>
          <p:cNvPr id="12" name="Graphic 11" descr="Employee badge outline">
            <a:extLst>
              <a:ext uri="{FF2B5EF4-FFF2-40B4-BE49-F238E27FC236}">
                <a16:creationId xmlns:a16="http://schemas.microsoft.com/office/drawing/2014/main" id="{D50D0584-0FFF-4237-A3FE-21EE17B94E1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58167" y="1201581"/>
            <a:ext cx="1846382" cy="1846382"/>
          </a:xfrm>
          <a:prstGeom prst="rect">
            <a:avLst/>
          </a:prstGeom>
        </p:spPr>
      </p:pic>
      <p:sp>
        <p:nvSpPr>
          <p:cNvPr id="13" name="TextBox 2">
            <a:extLst>
              <a:ext uri="{FF2B5EF4-FFF2-40B4-BE49-F238E27FC236}">
                <a16:creationId xmlns:a16="http://schemas.microsoft.com/office/drawing/2014/main" id="{B95DD174-6DDD-4E16-BE5F-97A668A867C1}"/>
              </a:ext>
            </a:extLst>
          </p:cNvPr>
          <p:cNvSpPr txBox="1"/>
          <p:nvPr/>
        </p:nvSpPr>
        <p:spPr>
          <a:xfrm>
            <a:off x="4702260" y="2923621"/>
            <a:ext cx="2877097" cy="3693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u="none" strike="noStrike" kern="1200" cap="none" spc="0" normalizeH="0" baseline="0" noProof="0">
                <a:ln>
                  <a:noFill/>
                </a:ln>
                <a:solidFill>
                  <a:srgbClr val="676974"/>
                </a:solidFill>
                <a:effectLst/>
                <a:uLnTx/>
                <a:uFillTx/>
                <a:latin typeface="Arial" panose="020B0604020202020204"/>
                <a:cs typeface="Arial"/>
              </a:rPr>
              <a:t>Full legal name</a:t>
            </a:r>
          </a:p>
        </p:txBody>
      </p:sp>
      <p:pic>
        <p:nvPicPr>
          <p:cNvPr id="15" name="Graphic 14" descr="Family with two children with solid fill">
            <a:extLst>
              <a:ext uri="{FF2B5EF4-FFF2-40B4-BE49-F238E27FC236}">
                <a16:creationId xmlns:a16="http://schemas.microsoft.com/office/drawing/2014/main" id="{79122149-593E-4C82-8776-F871FE3E69F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41701" y="1152883"/>
            <a:ext cx="1988360" cy="1988360"/>
          </a:xfrm>
          <a:prstGeom prst="rect">
            <a:avLst/>
          </a:prstGeom>
        </p:spPr>
      </p:pic>
      <p:sp>
        <p:nvSpPr>
          <p:cNvPr id="16" name="TextBox 2">
            <a:extLst>
              <a:ext uri="{FF2B5EF4-FFF2-40B4-BE49-F238E27FC236}">
                <a16:creationId xmlns:a16="http://schemas.microsoft.com/office/drawing/2014/main" id="{B5933DF6-F2AD-43B6-AD49-3E877CD94DBF}"/>
              </a:ext>
            </a:extLst>
          </p:cNvPr>
          <p:cNvSpPr txBox="1"/>
          <p:nvPr/>
        </p:nvSpPr>
        <p:spPr>
          <a:xfrm>
            <a:off x="8129995" y="2829766"/>
            <a:ext cx="2877097" cy="584775"/>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a:solidFill>
                  <a:srgbClr val="676974"/>
                </a:solidFill>
                <a:latin typeface="Arial" panose="020B0604020202020204"/>
                <a:cs typeface="Arial"/>
              </a:rPr>
              <a:t>Your SSN or ITIN and SSNs of your qualifying children</a:t>
            </a:r>
          </a:p>
        </p:txBody>
      </p:sp>
      <p:pic>
        <p:nvPicPr>
          <p:cNvPr id="19" name="Graphic 18" descr="Cake outline">
            <a:extLst>
              <a:ext uri="{FF2B5EF4-FFF2-40B4-BE49-F238E27FC236}">
                <a16:creationId xmlns:a16="http://schemas.microsoft.com/office/drawing/2014/main" id="{DA855F24-3172-4EEC-B0D9-8BC96608A67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3617" y="3630089"/>
            <a:ext cx="1832922" cy="1832922"/>
          </a:xfrm>
          <a:prstGeom prst="rect">
            <a:avLst/>
          </a:prstGeom>
        </p:spPr>
      </p:pic>
      <p:sp>
        <p:nvSpPr>
          <p:cNvPr id="20" name="TextBox 2">
            <a:extLst>
              <a:ext uri="{FF2B5EF4-FFF2-40B4-BE49-F238E27FC236}">
                <a16:creationId xmlns:a16="http://schemas.microsoft.com/office/drawing/2014/main" id="{68907513-EAFE-4B48-BA5E-A671768BE917}"/>
              </a:ext>
            </a:extLst>
          </p:cNvPr>
          <p:cNvSpPr txBox="1"/>
          <p:nvPr/>
        </p:nvSpPr>
        <p:spPr>
          <a:xfrm>
            <a:off x="3670296" y="5304961"/>
            <a:ext cx="2877097" cy="3693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676974"/>
                </a:solidFill>
                <a:latin typeface="Arial" panose="020B0604020202020204"/>
                <a:cs typeface="Arial"/>
              </a:rPr>
              <a:t>Mailing address</a:t>
            </a:r>
          </a:p>
        </p:txBody>
      </p:sp>
      <p:pic>
        <p:nvPicPr>
          <p:cNvPr id="24" name="Graphic 23" descr="Open envelope with solid fill">
            <a:extLst>
              <a:ext uri="{FF2B5EF4-FFF2-40B4-BE49-F238E27FC236}">
                <a16:creationId xmlns:a16="http://schemas.microsoft.com/office/drawing/2014/main" id="{46F2F7A3-BC42-41A8-A5E8-9972542EA89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670296" y="3759879"/>
            <a:ext cx="1508809" cy="1508809"/>
          </a:xfrm>
          <a:prstGeom prst="rect">
            <a:avLst/>
          </a:prstGeom>
        </p:spPr>
      </p:pic>
      <p:sp>
        <p:nvSpPr>
          <p:cNvPr id="25" name="TextBox 2">
            <a:extLst>
              <a:ext uri="{FF2B5EF4-FFF2-40B4-BE49-F238E27FC236}">
                <a16:creationId xmlns:a16="http://schemas.microsoft.com/office/drawing/2014/main" id="{C9E3C2EA-D520-4F61-9D12-7DEB56FD0979}"/>
              </a:ext>
            </a:extLst>
          </p:cNvPr>
          <p:cNvSpPr txBox="1"/>
          <p:nvPr/>
        </p:nvSpPr>
        <p:spPr>
          <a:xfrm>
            <a:off x="793199" y="5360336"/>
            <a:ext cx="2877097" cy="3693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a:solidFill>
                  <a:srgbClr val="676974"/>
                </a:solidFill>
                <a:latin typeface="Arial" panose="020B0604020202020204"/>
                <a:cs typeface="Arial"/>
              </a:rPr>
              <a:t>Date of birth</a:t>
            </a:r>
          </a:p>
        </p:txBody>
      </p:sp>
      <p:pic>
        <p:nvPicPr>
          <p:cNvPr id="27" name="Graphic 26" descr="Email outline">
            <a:extLst>
              <a:ext uri="{FF2B5EF4-FFF2-40B4-BE49-F238E27FC236}">
                <a16:creationId xmlns:a16="http://schemas.microsoft.com/office/drawing/2014/main" id="{72194556-B640-44C4-A09D-090A820E2BD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894536" y="3626399"/>
            <a:ext cx="1619788" cy="1619788"/>
          </a:xfrm>
          <a:prstGeom prst="rect">
            <a:avLst/>
          </a:prstGeom>
        </p:spPr>
      </p:pic>
      <p:sp>
        <p:nvSpPr>
          <p:cNvPr id="28" name="TextBox 2">
            <a:extLst>
              <a:ext uri="{FF2B5EF4-FFF2-40B4-BE49-F238E27FC236}">
                <a16:creationId xmlns:a16="http://schemas.microsoft.com/office/drawing/2014/main" id="{944D7D74-16DB-4A50-B8B2-29B3D7A75A1C}"/>
              </a:ext>
            </a:extLst>
          </p:cNvPr>
          <p:cNvSpPr txBox="1"/>
          <p:nvPr/>
        </p:nvSpPr>
        <p:spPr>
          <a:xfrm>
            <a:off x="6892734" y="5278345"/>
            <a:ext cx="2877097" cy="3693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a:solidFill>
                  <a:srgbClr val="676974"/>
                </a:solidFill>
                <a:latin typeface="Arial" panose="020B0604020202020204"/>
                <a:cs typeface="Arial"/>
              </a:rPr>
              <a:t>Email address</a:t>
            </a:r>
          </a:p>
        </p:txBody>
      </p:sp>
      <p:pic>
        <p:nvPicPr>
          <p:cNvPr id="32" name="Graphic 31" descr="Bank with solid fill">
            <a:extLst>
              <a:ext uri="{FF2B5EF4-FFF2-40B4-BE49-F238E27FC236}">
                <a16:creationId xmlns:a16="http://schemas.microsoft.com/office/drawing/2014/main" id="{F4573755-87B3-41D6-9472-4FE0281C38C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950182" y="3521638"/>
            <a:ext cx="1829309" cy="1829309"/>
          </a:xfrm>
          <a:prstGeom prst="rect">
            <a:avLst/>
          </a:prstGeom>
        </p:spPr>
      </p:pic>
      <p:sp>
        <p:nvSpPr>
          <p:cNvPr id="33" name="TextBox 2">
            <a:extLst>
              <a:ext uri="{FF2B5EF4-FFF2-40B4-BE49-F238E27FC236}">
                <a16:creationId xmlns:a16="http://schemas.microsoft.com/office/drawing/2014/main" id="{E18BA28A-75C4-4DBB-80EB-E981B5955C6C}"/>
              </a:ext>
            </a:extLst>
          </p:cNvPr>
          <p:cNvSpPr txBox="1"/>
          <p:nvPr/>
        </p:nvSpPr>
        <p:spPr>
          <a:xfrm>
            <a:off x="9424490" y="5188774"/>
            <a:ext cx="2740588" cy="923330"/>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a:solidFill>
                  <a:srgbClr val="676974"/>
                </a:solidFill>
                <a:latin typeface="Arial" panose="020B0604020202020204"/>
                <a:cs typeface="Arial"/>
              </a:rPr>
              <a:t>OPTIONAL</a:t>
            </a:r>
            <a:r>
              <a:rPr lang="en-US">
                <a:solidFill>
                  <a:srgbClr val="676974"/>
                </a:solidFill>
                <a:latin typeface="Arial" panose="020B0604020202020204"/>
                <a:cs typeface="Arial"/>
              </a:rPr>
              <a:t>: </a:t>
            </a:r>
            <a:endParaRPr lang="en-US" b="1">
              <a:solidFill>
                <a:srgbClr val="676974"/>
              </a:solidFill>
              <a:latin typeface="Arial" panose="020B0604020202020204"/>
              <a:cs typeface="Arial"/>
            </a:endParaRPr>
          </a:p>
          <a:p>
            <a:pPr algn="ctr"/>
            <a:r>
              <a:rPr lang="en-US">
                <a:solidFill>
                  <a:srgbClr val="676974"/>
                </a:solidFill>
                <a:latin typeface="Arial" panose="020B0604020202020204"/>
                <a:cs typeface="Arial"/>
              </a:rPr>
              <a:t>Bank account and routing number</a:t>
            </a:r>
          </a:p>
        </p:txBody>
      </p:sp>
    </p:spTree>
    <p:extLst>
      <p:ext uri="{BB962C8B-B14F-4D97-AF65-F5344CB8AC3E}">
        <p14:creationId xmlns:p14="http://schemas.microsoft.com/office/powerpoint/2010/main" val="41355649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ontent Placeholder 1">
            <a:extLst>
              <a:ext uri="{FF2B5EF4-FFF2-40B4-BE49-F238E27FC236}">
                <a16:creationId xmlns:a16="http://schemas.microsoft.com/office/drawing/2014/main" id="{1ED18EF7-70FC-4E4C-86A8-4801905BE4B6}"/>
              </a:ext>
            </a:extLst>
          </p:cNvPr>
          <p:cNvSpPr>
            <a:spLocks noGrp="1"/>
          </p:cNvSpPr>
          <p:nvPr>
            <p:ph sz="half" idx="1"/>
          </p:nvPr>
        </p:nvSpPr>
        <p:spPr>
          <a:xfrm>
            <a:off x="8322067" y="1635301"/>
            <a:ext cx="3433627" cy="3587398"/>
          </a:xfrm>
        </p:spPr>
        <p:txBody>
          <a:bodyPr lIns="91440" tIns="45720" rIns="91440" bIns="45720" anchor="t">
            <a:normAutofit/>
          </a:bodyPr>
          <a:lstStyle/>
          <a:p>
            <a:r>
              <a:rPr lang="en-US" sz="2400"/>
              <a:t>Scroll to the bottom of this IRS portal: </a:t>
            </a:r>
            <a:r>
              <a:rPr lang="en-US" sz="2400">
                <a:hlinkClick r:id="rId3"/>
              </a:rPr>
              <a:t>https://www.irs.gov/credits-deductions/child-tax-credit-non-filer-sign-up-tool</a:t>
            </a:r>
            <a:r>
              <a:rPr lang="en-US" sz="2400"/>
              <a:t> </a:t>
            </a:r>
            <a:endParaRPr lang="en-US" sz="2400" dirty="0"/>
          </a:p>
          <a:p>
            <a:endParaRPr lang="en-US" sz="2400" dirty="0"/>
          </a:p>
          <a:p>
            <a:r>
              <a:rPr lang="en-US" sz="2400"/>
              <a:t>Click the blue “Use the Non-filer Sign-up Tool” button</a:t>
            </a:r>
            <a:endParaRPr lang="en-US" sz="2400" dirty="0"/>
          </a:p>
        </p:txBody>
      </p:sp>
      <p:sp>
        <p:nvSpPr>
          <p:cNvPr id="2" name="Title 1">
            <a:extLst>
              <a:ext uri="{FF2B5EF4-FFF2-40B4-BE49-F238E27FC236}">
                <a16:creationId xmlns:a16="http://schemas.microsoft.com/office/drawing/2014/main" id="{47BB062B-7BBD-4226-A9A0-A7BDC646EB3E}"/>
              </a:ext>
            </a:extLst>
          </p:cNvPr>
          <p:cNvSpPr>
            <a:spLocks noGrp="1"/>
          </p:cNvSpPr>
          <p:nvPr>
            <p:ph type="title"/>
          </p:nvPr>
        </p:nvSpPr>
        <p:spPr>
          <a:xfrm>
            <a:off x="292878" y="525248"/>
            <a:ext cx="11606243" cy="699945"/>
          </a:xfrm>
        </p:spPr>
        <p:txBody>
          <a:bodyPr vert="horz" lIns="91440" tIns="45720" rIns="91440" bIns="45720" rtlCol="0" anchor="t">
            <a:normAutofit/>
          </a:bodyPr>
          <a:lstStyle/>
          <a:p>
            <a:pPr defTabSz="914400"/>
            <a:r>
              <a:rPr lang="en-US">
                <a:solidFill>
                  <a:schemeClr val="accent1"/>
                </a:solidFill>
                <a:latin typeface="Arial"/>
                <a:cs typeface="Arial"/>
              </a:rPr>
              <a:t>Step 1: Visit the IRS website to access the Non-filer form</a:t>
            </a:r>
            <a:endParaRPr lang="en-US">
              <a:solidFill>
                <a:schemeClr val="accent1"/>
              </a:solidFill>
            </a:endParaRPr>
          </a:p>
        </p:txBody>
      </p:sp>
      <p:pic>
        <p:nvPicPr>
          <p:cNvPr id="6" name="Picture 5">
            <a:extLst>
              <a:ext uri="{FF2B5EF4-FFF2-40B4-BE49-F238E27FC236}">
                <a16:creationId xmlns:a16="http://schemas.microsoft.com/office/drawing/2014/main" id="{66A19013-F33E-4D42-88CA-F537B76306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08" y="1610955"/>
            <a:ext cx="8195744" cy="4070654"/>
          </a:xfrm>
          <a:prstGeom prst="rect">
            <a:avLst/>
          </a:prstGeom>
        </p:spPr>
      </p:pic>
    </p:spTree>
    <p:extLst>
      <p:ext uri="{BB962C8B-B14F-4D97-AF65-F5344CB8AC3E}">
        <p14:creationId xmlns:p14="http://schemas.microsoft.com/office/powerpoint/2010/main" val="1416618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39C19877-0705-4B1C-9867-D65EF1A433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18497"/>
            <a:ext cx="7490536" cy="3429001"/>
          </a:xfrm>
          <a:prstGeom prst="rect">
            <a:avLst/>
          </a:prstGeom>
        </p:spPr>
      </p:pic>
      <p:sp>
        <p:nvSpPr>
          <p:cNvPr id="8" name="Content Placeholder 1">
            <a:extLst>
              <a:ext uri="{FF2B5EF4-FFF2-40B4-BE49-F238E27FC236}">
                <a16:creationId xmlns:a16="http://schemas.microsoft.com/office/drawing/2014/main" id="{7FDBE581-44B9-43BD-95AD-E048454BD665}"/>
              </a:ext>
            </a:extLst>
          </p:cNvPr>
          <p:cNvSpPr txBox="1">
            <a:spLocks/>
          </p:cNvSpPr>
          <p:nvPr/>
        </p:nvSpPr>
        <p:spPr>
          <a:xfrm>
            <a:off x="7814733" y="558800"/>
            <a:ext cx="4053977" cy="6530448"/>
          </a:xfrm>
          <a:prstGeom prst="rect">
            <a:avLst/>
          </a:prstGeom>
        </p:spPr>
        <p:txBody>
          <a:bodyPr lIns="91440" tIns="45720" rIns="91440" bIns="45720" anchor="t">
            <a:normAutofit/>
          </a:bodyPr>
          <a:lstStyle>
            <a:lvl1pPr marL="171441" indent="-171441" algn="l" defTabSz="685765" rtl="0" eaLnBrk="1" latinLnBrk="0" hangingPunct="1">
              <a:lnSpc>
                <a:spcPct val="90000"/>
              </a:lnSpc>
              <a:spcBef>
                <a:spcPts val="750"/>
              </a:spcBef>
              <a:buFont typeface="Arial" panose="020B0604020202020204" pitchFamily="34" charset="0"/>
              <a:buChar char="•"/>
              <a:defRPr sz="2100" kern="1200">
                <a:solidFill>
                  <a:schemeClr val="tx2"/>
                </a:solidFill>
                <a:latin typeface="+mj-lt"/>
                <a:ea typeface="+mn-ea"/>
                <a:cs typeface="+mn-cs"/>
              </a:defRPr>
            </a:lvl1pPr>
            <a:lvl2pPr marL="514324" indent="-171441" algn="l" defTabSz="685765" rtl="0" eaLnBrk="1" latinLnBrk="0" hangingPunct="1">
              <a:lnSpc>
                <a:spcPct val="90000"/>
              </a:lnSpc>
              <a:spcBef>
                <a:spcPts val="375"/>
              </a:spcBef>
              <a:buFont typeface="Arial" panose="020B0604020202020204" pitchFamily="34" charset="0"/>
              <a:buChar char="•"/>
              <a:defRPr sz="1800" kern="1200">
                <a:solidFill>
                  <a:schemeClr val="tx2"/>
                </a:solidFill>
                <a:latin typeface="+mj-lt"/>
                <a:ea typeface="+mn-ea"/>
                <a:cs typeface="+mn-cs"/>
              </a:defRPr>
            </a:lvl2pPr>
            <a:lvl3pPr marL="857206" indent="-171441" algn="l" defTabSz="685765" rtl="0" eaLnBrk="1" latinLnBrk="0" hangingPunct="1">
              <a:lnSpc>
                <a:spcPct val="90000"/>
              </a:lnSpc>
              <a:spcBef>
                <a:spcPts val="375"/>
              </a:spcBef>
              <a:buFont typeface="Arial" panose="020B0604020202020204" pitchFamily="34" charset="0"/>
              <a:buChar char="•"/>
              <a:defRPr sz="1500" kern="1200">
                <a:solidFill>
                  <a:schemeClr val="tx2"/>
                </a:solidFill>
                <a:latin typeface="+mj-lt"/>
                <a:ea typeface="+mn-ea"/>
                <a:cs typeface="+mn-cs"/>
              </a:defRPr>
            </a:lvl3pPr>
            <a:lvl4pPr marL="1200088" indent="-171441" algn="l" defTabSz="685765" rtl="0" eaLnBrk="1" latinLnBrk="0" hangingPunct="1">
              <a:lnSpc>
                <a:spcPct val="90000"/>
              </a:lnSpc>
              <a:spcBef>
                <a:spcPts val="375"/>
              </a:spcBef>
              <a:buFont typeface="Arial" panose="020B0604020202020204" pitchFamily="34" charset="0"/>
              <a:buChar char="•"/>
              <a:defRPr sz="1350" kern="1200">
                <a:solidFill>
                  <a:schemeClr val="tx2"/>
                </a:solidFill>
                <a:latin typeface="+mj-lt"/>
                <a:ea typeface="+mn-ea"/>
                <a:cs typeface="+mn-cs"/>
              </a:defRPr>
            </a:lvl4pPr>
            <a:lvl5pPr marL="1542971" indent="-171441" algn="l" defTabSz="685765" rtl="0" eaLnBrk="1" latinLnBrk="0" hangingPunct="1">
              <a:lnSpc>
                <a:spcPct val="90000"/>
              </a:lnSpc>
              <a:spcBef>
                <a:spcPts val="375"/>
              </a:spcBef>
              <a:buFont typeface="Arial" panose="020B0604020202020204" pitchFamily="34" charset="0"/>
              <a:buChar char="•"/>
              <a:defRPr sz="1350" kern="1200">
                <a:solidFill>
                  <a:schemeClr val="tx2"/>
                </a:solidFill>
                <a:latin typeface="+mj-lt"/>
                <a:ea typeface="+mn-ea"/>
                <a:cs typeface="+mn-cs"/>
              </a:defRPr>
            </a:lvl5pPr>
            <a:lvl6pPr marL="1885853" indent="-171441" algn="l" defTabSz="6857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6" indent="-171441" algn="l" defTabSz="6857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18" indent="-171441" algn="l" defTabSz="6857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1" indent="-171441" algn="l" defTabSz="6857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400"/>
              <a:t>You will be taken to this page: </a:t>
            </a:r>
            <a:r>
              <a:rPr lang="en-US" sz="2400">
                <a:hlinkClick r:id="rId4"/>
              </a:rPr>
              <a:t>https://www.freefilefillableforms.com/#/fd/childtaxcredit</a:t>
            </a:r>
            <a:r>
              <a:rPr lang="en-US" sz="2400"/>
              <a:t> </a:t>
            </a:r>
            <a:endParaRPr lang="en-US" sz="2400" dirty="0"/>
          </a:p>
          <a:p>
            <a:endParaRPr lang="en-US" sz="2400" dirty="0"/>
          </a:p>
          <a:p>
            <a:r>
              <a:rPr lang="en-US" sz="2400"/>
              <a:t>Click the blue “Get Started” button.</a:t>
            </a:r>
            <a:endParaRPr lang="en-US" sz="2400" dirty="0"/>
          </a:p>
        </p:txBody>
      </p:sp>
      <p:pic>
        <p:nvPicPr>
          <p:cNvPr id="7" name="Picture 6" descr="Graphical user interface, text, application&#10;&#10;Description automatically generated">
            <a:extLst>
              <a:ext uri="{FF2B5EF4-FFF2-40B4-BE49-F238E27FC236}">
                <a16:creationId xmlns:a16="http://schemas.microsoft.com/office/drawing/2014/main" id="{DF73D6DC-07B3-4CD8-93AB-0808A4BBF3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064622"/>
            <a:ext cx="7490535" cy="2395886"/>
          </a:xfrm>
          <a:prstGeom prst="rect">
            <a:avLst/>
          </a:prstGeom>
        </p:spPr>
      </p:pic>
    </p:spTree>
    <p:extLst>
      <p:ext uri="{BB962C8B-B14F-4D97-AF65-F5344CB8AC3E}">
        <p14:creationId xmlns:p14="http://schemas.microsoft.com/office/powerpoint/2010/main" val="29383324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ontent Placeholder 1">
            <a:extLst>
              <a:ext uri="{FF2B5EF4-FFF2-40B4-BE49-F238E27FC236}">
                <a16:creationId xmlns:a16="http://schemas.microsoft.com/office/drawing/2014/main" id="{1ED18EF7-70FC-4E4C-86A8-4801905BE4B6}"/>
              </a:ext>
            </a:extLst>
          </p:cNvPr>
          <p:cNvSpPr>
            <a:spLocks noGrp="1"/>
          </p:cNvSpPr>
          <p:nvPr>
            <p:ph sz="half" idx="1"/>
          </p:nvPr>
        </p:nvSpPr>
        <p:spPr>
          <a:xfrm>
            <a:off x="467128" y="1294544"/>
            <a:ext cx="6180252" cy="5604734"/>
          </a:xfrm>
        </p:spPr>
        <p:txBody>
          <a:bodyPr lIns="91440" tIns="45720" rIns="91440" bIns="45720" anchor="t">
            <a:normAutofit/>
          </a:bodyPr>
          <a:lstStyle/>
          <a:p>
            <a:pPr marL="0" indent="0">
              <a:buNone/>
            </a:pPr>
            <a:r>
              <a:rPr lang="en-US" sz="2000"/>
              <a:t>Fill out the following information to create an account:</a:t>
            </a:r>
          </a:p>
          <a:p>
            <a:endParaRPr lang="en-US" sz="1400" b="1"/>
          </a:p>
          <a:p>
            <a:r>
              <a:rPr lang="en-US" sz="2000" b="1"/>
              <a:t>Email address</a:t>
            </a:r>
            <a:r>
              <a:rPr lang="en-US" sz="2000"/>
              <a:t>: You will need to check your email to verify your address before submitting the form.</a:t>
            </a:r>
          </a:p>
          <a:p>
            <a:endParaRPr lang="en-US" sz="1400" b="1"/>
          </a:p>
          <a:p>
            <a:r>
              <a:rPr lang="en-US" sz="2000" b="1"/>
              <a:t>User ID</a:t>
            </a:r>
          </a:p>
          <a:p>
            <a:endParaRPr lang="en-US" sz="1400" b="1"/>
          </a:p>
          <a:p>
            <a:r>
              <a:rPr lang="en-US" sz="2000" b="1"/>
              <a:t>Phone number</a:t>
            </a:r>
            <a:r>
              <a:rPr lang="en-US" sz="2000"/>
              <a:t>: while not required, it can be used to help you access your account if you forget your password.</a:t>
            </a:r>
          </a:p>
          <a:p>
            <a:endParaRPr lang="en-US" sz="1400"/>
          </a:p>
          <a:p>
            <a:r>
              <a:rPr lang="en-US" sz="2000" b="1"/>
              <a:t>Password</a:t>
            </a:r>
            <a:r>
              <a:rPr lang="en-US" sz="2000"/>
              <a:t>: requires both upper- and lower-case letters, 8 characters, a number, and a symbol. </a:t>
            </a:r>
          </a:p>
        </p:txBody>
      </p:sp>
      <p:sp>
        <p:nvSpPr>
          <p:cNvPr id="2" name="Title 1">
            <a:extLst>
              <a:ext uri="{FF2B5EF4-FFF2-40B4-BE49-F238E27FC236}">
                <a16:creationId xmlns:a16="http://schemas.microsoft.com/office/drawing/2014/main" id="{47BB062B-7BBD-4226-A9A0-A7BDC646EB3E}"/>
              </a:ext>
            </a:extLst>
          </p:cNvPr>
          <p:cNvSpPr>
            <a:spLocks noGrp="1"/>
          </p:cNvSpPr>
          <p:nvPr>
            <p:ph type="title"/>
          </p:nvPr>
        </p:nvSpPr>
        <p:spPr>
          <a:xfrm>
            <a:off x="467128" y="443123"/>
            <a:ext cx="5437647" cy="699945"/>
          </a:xfrm>
        </p:spPr>
        <p:txBody>
          <a:bodyPr vert="horz" lIns="91440" tIns="45720" rIns="91440" bIns="45720" rtlCol="0" anchor="t">
            <a:normAutofit/>
          </a:bodyPr>
          <a:lstStyle/>
          <a:p>
            <a:pPr algn="l" defTabSz="914400"/>
            <a:r>
              <a:rPr lang="en-US">
                <a:solidFill>
                  <a:schemeClr val="accent1"/>
                </a:solidFill>
                <a:latin typeface="Arial"/>
                <a:cs typeface="Arial"/>
              </a:rPr>
              <a:t>Step 2: Create an account</a:t>
            </a:r>
            <a:endParaRPr lang="en-US">
              <a:solidFill>
                <a:schemeClr val="accent1"/>
              </a:solidFill>
            </a:endParaRPr>
          </a:p>
        </p:txBody>
      </p:sp>
      <p:pic>
        <p:nvPicPr>
          <p:cNvPr id="4" name="Picture 3" descr="Graphical user interface, application&#10;&#10;Description automatically generated">
            <a:extLst>
              <a:ext uri="{FF2B5EF4-FFF2-40B4-BE49-F238E27FC236}">
                <a16:creationId xmlns:a16="http://schemas.microsoft.com/office/drawing/2014/main" id="{C1EB1651-C271-4511-8CFE-FCE1E616BAEA}"/>
              </a:ext>
            </a:extLst>
          </p:cNvPr>
          <p:cNvPicPr>
            <a:picLocks noChangeAspect="1"/>
          </p:cNvPicPr>
          <p:nvPr/>
        </p:nvPicPr>
        <p:blipFill rotWithShape="1">
          <a:blip r:embed="rId3">
            <a:extLst>
              <a:ext uri="{28A0092B-C50C-407E-A947-70E740481C1C}">
                <a14:useLocalDpi xmlns:a14="http://schemas.microsoft.com/office/drawing/2010/main" val="0"/>
              </a:ext>
            </a:extLst>
          </a:blip>
          <a:srcRect l="15430" t="4337" r="15107"/>
          <a:stretch/>
        </p:blipFill>
        <p:spPr>
          <a:xfrm>
            <a:off x="7122134" y="0"/>
            <a:ext cx="5069866" cy="6858000"/>
          </a:xfrm>
          <a:prstGeom prst="rect">
            <a:avLst/>
          </a:prstGeom>
        </p:spPr>
      </p:pic>
    </p:spTree>
    <p:extLst>
      <p:ext uri="{BB962C8B-B14F-4D97-AF65-F5344CB8AC3E}">
        <p14:creationId xmlns:p14="http://schemas.microsoft.com/office/powerpoint/2010/main" val="29047555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ontent Placeholder 1">
            <a:extLst>
              <a:ext uri="{FF2B5EF4-FFF2-40B4-BE49-F238E27FC236}">
                <a16:creationId xmlns:a16="http://schemas.microsoft.com/office/drawing/2014/main" id="{1ED18EF7-70FC-4E4C-86A8-4801905BE4B6}"/>
              </a:ext>
            </a:extLst>
          </p:cNvPr>
          <p:cNvSpPr>
            <a:spLocks noGrp="1"/>
          </p:cNvSpPr>
          <p:nvPr>
            <p:ph sz="half" idx="1"/>
          </p:nvPr>
        </p:nvSpPr>
        <p:spPr>
          <a:xfrm>
            <a:off x="479429" y="571996"/>
            <a:ext cx="2808301" cy="5876044"/>
          </a:xfrm>
        </p:spPr>
        <p:txBody>
          <a:bodyPr lIns="91440" tIns="45720" rIns="91440" bIns="45720" anchor="t">
            <a:normAutofit/>
          </a:bodyPr>
          <a:lstStyle/>
          <a:p>
            <a:r>
              <a:rPr lang="en-US" sz="2400"/>
              <a:t>Once you complete the form and click the blue “create account” button, you will see an account confirmation page. </a:t>
            </a:r>
            <a:endParaRPr lang="en-US" sz="2400" dirty="0"/>
          </a:p>
          <a:p>
            <a:endParaRPr lang="en-US" sz="2400" dirty="0"/>
          </a:p>
          <a:p>
            <a:r>
              <a:rPr lang="en-US" sz="2400"/>
              <a:t>Hit the “Continue” button to begin completing the form.</a:t>
            </a:r>
            <a:endParaRPr lang="en-US" sz="2400" dirty="0"/>
          </a:p>
          <a:p>
            <a:endParaRPr lang="en-US" sz="2400"/>
          </a:p>
          <a:p>
            <a:pPr marL="0" indent="0">
              <a:buNone/>
            </a:pPr>
            <a:endParaRPr lang="en-US" sz="2400"/>
          </a:p>
        </p:txBody>
      </p:sp>
      <p:pic>
        <p:nvPicPr>
          <p:cNvPr id="3" name="Picture 2">
            <a:extLst>
              <a:ext uri="{FF2B5EF4-FFF2-40B4-BE49-F238E27FC236}">
                <a16:creationId xmlns:a16="http://schemas.microsoft.com/office/drawing/2014/main" id="{442C69E8-2BA8-423B-972B-492FD729CB5E}"/>
              </a:ext>
            </a:extLst>
          </p:cNvPr>
          <p:cNvPicPr>
            <a:picLocks noChangeAspect="1"/>
          </p:cNvPicPr>
          <p:nvPr/>
        </p:nvPicPr>
        <p:blipFill>
          <a:blip r:embed="rId3"/>
          <a:stretch>
            <a:fillRect/>
          </a:stretch>
        </p:blipFill>
        <p:spPr>
          <a:xfrm>
            <a:off x="3435720" y="0"/>
            <a:ext cx="8756280" cy="6858000"/>
          </a:xfrm>
          <a:prstGeom prst="rect">
            <a:avLst/>
          </a:prstGeom>
        </p:spPr>
      </p:pic>
    </p:spTree>
    <p:extLst>
      <p:ext uri="{BB962C8B-B14F-4D97-AF65-F5344CB8AC3E}">
        <p14:creationId xmlns:p14="http://schemas.microsoft.com/office/powerpoint/2010/main" val="22934246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523525-781B-4C4F-AC99-4A0823718A37}"/>
              </a:ext>
            </a:extLst>
          </p:cNvPr>
          <p:cNvSpPr/>
          <p:nvPr/>
        </p:nvSpPr>
        <p:spPr>
          <a:xfrm>
            <a:off x="352261" y="418728"/>
            <a:ext cx="11487477" cy="6277217"/>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0751" rtl="0" eaLnBrk="1" fontAlgn="auto" latinLnBrk="0" hangingPunct="0">
              <a:lnSpc>
                <a:spcPct val="100000"/>
              </a:lnSpc>
              <a:spcBef>
                <a:spcPts val="984"/>
              </a:spcBef>
              <a:spcAft>
                <a:spcPts val="0"/>
              </a:spcAft>
              <a:buClrTx/>
              <a:buSzTx/>
              <a:buFontTx/>
              <a:buNone/>
              <a:tabLst/>
              <a:defRPr/>
            </a:pPr>
            <a:endParaRPr kumimoji="0" lang="en-US" sz="1969" b="0" i="0" u="none" strike="noStrike" kern="0" cap="none" spc="20" normalizeH="0" baseline="0" noProof="0">
              <a:ln>
                <a:noFill/>
              </a:ln>
              <a:solidFill>
                <a:prstClr val="white"/>
              </a:solidFill>
              <a:effectLst/>
              <a:uLnTx/>
              <a:uFillTx/>
              <a:latin typeface="Times New Roman" panose="02020603050405020304"/>
              <a:ea typeface="+mn-ea"/>
              <a:cs typeface="+mn-cs"/>
              <a:sym typeface="DIN Condensed"/>
            </a:endParaRPr>
          </a:p>
        </p:txBody>
      </p:sp>
      <p:sp>
        <p:nvSpPr>
          <p:cNvPr id="6" name="Rectangle 5">
            <a:extLst>
              <a:ext uri="{FF2B5EF4-FFF2-40B4-BE49-F238E27FC236}">
                <a16:creationId xmlns:a16="http://schemas.microsoft.com/office/drawing/2014/main" id="{8D3E5E13-5A96-4A32-B098-E0443D6F187D}"/>
              </a:ext>
            </a:extLst>
          </p:cNvPr>
          <p:cNvSpPr/>
          <p:nvPr/>
        </p:nvSpPr>
        <p:spPr>
          <a:xfrm>
            <a:off x="1237744" y="2146209"/>
            <a:ext cx="9951460" cy="1815882"/>
          </a:xfrm>
          <a:prstGeom prst="rect">
            <a:avLst/>
          </a:prstGeom>
          <a:ln w="19050">
            <a:solidFill>
              <a:schemeClr val="bg2">
                <a:lumMod val="10000"/>
              </a:schemeClr>
            </a:solidFill>
          </a:ln>
        </p:spPr>
        <p:txBody>
          <a:bodyPr wrap="square" lIns="91440" tIns="45720" rIns="91440" bIns="45720" anchor="t">
            <a:spAutoFit/>
          </a:bodyPr>
          <a:lstStyle/>
          <a:p>
            <a:pPr algn="ctr" defTabSz="410751">
              <a:spcBef>
                <a:spcPts val="984"/>
              </a:spcBef>
              <a:defRPr/>
            </a:pPr>
            <a:r>
              <a:rPr lang="en-US" sz="2800" kern="0" spc="20">
                <a:solidFill>
                  <a:schemeClr val="tx2"/>
                </a:solidFill>
                <a:latin typeface="Arial" panose="020B0604020202020204"/>
                <a:sym typeface="DIN Condensed"/>
              </a:rPr>
              <a:t>If you don’t use the form for 20 minutes, it will time out and you will see the following a message that says “We have logged you out. We do this automatically if you haven’t used Non-Filers: Enter Payment Info in the last 20 minutes.”</a:t>
            </a:r>
            <a:endParaRPr lang="en-US" sz="4800" kern="0" spc="20">
              <a:solidFill>
                <a:schemeClr val="tx2"/>
              </a:solidFill>
              <a:latin typeface="Arial" panose="020B0604020202020204"/>
              <a:sym typeface="DIN Condensed"/>
            </a:endParaRPr>
          </a:p>
        </p:txBody>
      </p:sp>
      <p:sp>
        <p:nvSpPr>
          <p:cNvPr id="2" name="TextBox 1">
            <a:extLst>
              <a:ext uri="{FF2B5EF4-FFF2-40B4-BE49-F238E27FC236}">
                <a16:creationId xmlns:a16="http://schemas.microsoft.com/office/drawing/2014/main" id="{A3B71491-91F0-4F7B-843A-30B446F417A4}"/>
              </a:ext>
            </a:extLst>
          </p:cNvPr>
          <p:cNvSpPr txBox="1"/>
          <p:nvPr/>
        </p:nvSpPr>
        <p:spPr>
          <a:xfrm>
            <a:off x="3710739" y="1162101"/>
            <a:ext cx="5978693" cy="830997"/>
          </a:xfrm>
          <a:prstGeom prst="rect">
            <a:avLst/>
          </a:prstGeom>
          <a:noFill/>
        </p:spPr>
        <p:txBody>
          <a:bodyPr wrap="square" rtlCol="0">
            <a:spAutoFit/>
          </a:bodyPr>
          <a:lstStyle/>
          <a:p>
            <a:r>
              <a:rPr lang="en-US" sz="4800" b="1" kern="0" spc="20">
                <a:solidFill>
                  <a:schemeClr val="bg1"/>
                </a:solidFill>
                <a:highlight>
                  <a:srgbClr val="00A998"/>
                </a:highlight>
                <a:latin typeface="Arial" panose="020B0604020202020204"/>
                <a:sym typeface="DIN Condensed"/>
              </a:rPr>
              <a:t>TIP: Safety feature    </a:t>
            </a:r>
            <a:endParaRPr lang="en-US">
              <a:solidFill>
                <a:schemeClr val="bg1"/>
              </a:solidFill>
              <a:highlight>
                <a:srgbClr val="00A998"/>
              </a:highlight>
            </a:endParaRPr>
          </a:p>
        </p:txBody>
      </p:sp>
    </p:spTree>
    <p:extLst>
      <p:ext uri="{BB962C8B-B14F-4D97-AF65-F5344CB8AC3E}">
        <p14:creationId xmlns:p14="http://schemas.microsoft.com/office/powerpoint/2010/main" val="28859470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ontent Placeholder 1">
            <a:extLst>
              <a:ext uri="{FF2B5EF4-FFF2-40B4-BE49-F238E27FC236}">
                <a16:creationId xmlns:a16="http://schemas.microsoft.com/office/drawing/2014/main" id="{1ED18EF7-70FC-4E4C-86A8-4801905BE4B6}"/>
              </a:ext>
            </a:extLst>
          </p:cNvPr>
          <p:cNvSpPr>
            <a:spLocks noGrp="1"/>
          </p:cNvSpPr>
          <p:nvPr>
            <p:ph sz="half" idx="1"/>
          </p:nvPr>
        </p:nvSpPr>
        <p:spPr>
          <a:xfrm>
            <a:off x="241300" y="988449"/>
            <a:ext cx="11785600" cy="910344"/>
          </a:xfrm>
        </p:spPr>
        <p:txBody>
          <a:bodyPr lIns="91440" tIns="45720" rIns="91440" bIns="45720" anchor="t">
            <a:normAutofit/>
          </a:bodyPr>
          <a:lstStyle/>
          <a:p>
            <a:pPr marL="0" indent="0" algn="ctr" fontAlgn="base">
              <a:buNone/>
            </a:pPr>
            <a:r>
              <a:rPr lang="en-US" sz="2200" b="0" i="0">
                <a:solidFill>
                  <a:srgbClr val="000000"/>
                </a:solidFill>
                <a:effectLst/>
                <a:latin typeface="Arial" panose="020B0604020202020204" pitchFamily="34" charset="0"/>
                <a:cs typeface="Arial" panose="020B0604020202020204" pitchFamily="34" charset="0"/>
              </a:rPr>
              <a:t>For “STEP 1. Fill Out Your Tax Forms,” there is required and optional information to complete. Skip the optional fields </a:t>
            </a:r>
            <a:r>
              <a:rPr lang="en-US" sz="2200">
                <a:solidFill>
                  <a:srgbClr val="000000"/>
                </a:solidFill>
                <a:latin typeface="Arial" panose="020B0604020202020204" pitchFamily="34" charset="0"/>
                <a:cs typeface="Arial" panose="020B0604020202020204" pitchFamily="34" charset="0"/>
              </a:rPr>
              <a:t>that</a:t>
            </a:r>
            <a:r>
              <a:rPr lang="en-US" sz="2200" b="0" i="0">
                <a:solidFill>
                  <a:srgbClr val="000000"/>
                </a:solidFill>
                <a:effectLst/>
                <a:latin typeface="Arial" panose="020B0604020202020204" pitchFamily="34" charset="0"/>
                <a:cs typeface="Arial" panose="020B0604020202020204" pitchFamily="34" charset="0"/>
              </a:rPr>
              <a:t> do not apply to you.</a:t>
            </a:r>
          </a:p>
          <a:p>
            <a:pPr marL="0" indent="0" algn="l" fontAlgn="base">
              <a:buNone/>
            </a:pPr>
            <a:endParaRPr lang="en-US" sz="1900" b="0" i="0">
              <a:solidFill>
                <a:srgbClr val="000000"/>
              </a:solidFill>
              <a:effectLst/>
              <a:latin typeface="Arial" panose="020B0604020202020204" pitchFamily="34" charset="0"/>
              <a:cs typeface="Arial" panose="020B0604020202020204" pitchFamily="34" charset="0"/>
            </a:endParaRPr>
          </a:p>
          <a:p>
            <a:pPr algn="l" fontAlgn="base"/>
            <a:endParaRPr lang="en-US" sz="1900" b="0" i="0">
              <a:solidFill>
                <a:srgbClr val="000000"/>
              </a:solidFill>
              <a:effectLst/>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47BB062B-7BBD-4226-A9A0-A7BDC646EB3E}"/>
              </a:ext>
            </a:extLst>
          </p:cNvPr>
          <p:cNvSpPr>
            <a:spLocks noGrp="1"/>
          </p:cNvSpPr>
          <p:nvPr>
            <p:ph type="title"/>
          </p:nvPr>
        </p:nvSpPr>
        <p:spPr>
          <a:xfrm>
            <a:off x="1878308" y="154109"/>
            <a:ext cx="8250502" cy="699945"/>
          </a:xfrm>
        </p:spPr>
        <p:txBody>
          <a:bodyPr vert="horz" lIns="91440" tIns="45720" rIns="91440" bIns="45720" rtlCol="0" anchor="t">
            <a:normAutofit fontScale="90000"/>
          </a:bodyPr>
          <a:lstStyle/>
          <a:p>
            <a:pPr defTabSz="914400"/>
            <a:r>
              <a:rPr lang="en-US">
                <a:solidFill>
                  <a:schemeClr val="accent1"/>
                </a:solidFill>
                <a:latin typeface="Arial"/>
                <a:cs typeface="Arial"/>
              </a:rPr>
              <a:t>Step 3: Fill out filing status, claim dependents, and provide banking information</a:t>
            </a:r>
          </a:p>
        </p:txBody>
      </p:sp>
      <p:sp>
        <p:nvSpPr>
          <p:cNvPr id="7" name="TextBox 6">
            <a:extLst>
              <a:ext uri="{FF2B5EF4-FFF2-40B4-BE49-F238E27FC236}">
                <a16:creationId xmlns:a16="http://schemas.microsoft.com/office/drawing/2014/main" id="{0AD082AB-D606-4A82-AEAE-43CBE65E45C6}"/>
              </a:ext>
            </a:extLst>
          </p:cNvPr>
          <p:cNvSpPr txBox="1"/>
          <p:nvPr/>
        </p:nvSpPr>
        <p:spPr>
          <a:xfrm>
            <a:off x="241300" y="1796714"/>
            <a:ext cx="5753100" cy="461665"/>
          </a:xfrm>
          <a:prstGeom prst="rect">
            <a:avLst/>
          </a:prstGeom>
          <a:solidFill>
            <a:schemeClr val="accent1">
              <a:lumMod val="20000"/>
              <a:lumOff val="80000"/>
            </a:schemeClr>
          </a:solidFill>
          <a:ln>
            <a:solidFill>
              <a:schemeClr val="bg2">
                <a:lumMod val="10000"/>
              </a:schemeClr>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A998"/>
                </a:solidFill>
                <a:effectLst/>
                <a:uLnTx/>
                <a:uFillTx/>
                <a:latin typeface="Arial" panose="020B0604020202020204"/>
                <a:ea typeface="+mn-ea"/>
                <a:cs typeface="+mn-cs"/>
              </a:rPr>
              <a:t>Required</a:t>
            </a:r>
          </a:p>
        </p:txBody>
      </p:sp>
      <p:sp>
        <p:nvSpPr>
          <p:cNvPr id="8" name="TextBox 7">
            <a:extLst>
              <a:ext uri="{FF2B5EF4-FFF2-40B4-BE49-F238E27FC236}">
                <a16:creationId xmlns:a16="http://schemas.microsoft.com/office/drawing/2014/main" id="{EBD2B953-3A9D-4C03-9B43-CF0BE5BA5F62}"/>
              </a:ext>
            </a:extLst>
          </p:cNvPr>
          <p:cNvSpPr txBox="1"/>
          <p:nvPr/>
        </p:nvSpPr>
        <p:spPr>
          <a:xfrm>
            <a:off x="241300" y="2404286"/>
            <a:ext cx="5753100" cy="4031873"/>
          </a:xfrm>
          <a:prstGeom prst="rect">
            <a:avLst/>
          </a:prstGeom>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pPr fontAlgn="base">
              <a:buFont typeface="Arial" panose="020B0604020202020204" pitchFamily="34" charset="0"/>
              <a:buChar char="•"/>
            </a:pPr>
            <a:r>
              <a:rPr lang="en-US" sz="2000" b="1">
                <a:solidFill>
                  <a:srgbClr val="000000"/>
                </a:solidFill>
                <a:latin typeface="Arial" panose="020B0604020202020204" pitchFamily="34" charset="0"/>
                <a:cs typeface="Arial" panose="020B0604020202020204" pitchFamily="34" charset="0"/>
              </a:rPr>
              <a:t> </a:t>
            </a:r>
            <a:r>
              <a:rPr lang="en-US" sz="2000" b="1">
                <a:solidFill>
                  <a:schemeClr val="tx2"/>
                </a:solidFill>
                <a:latin typeface="Arial" panose="020B0604020202020204" pitchFamily="34" charset="0"/>
                <a:cs typeface="Arial" panose="020B0604020202020204" pitchFamily="34" charset="0"/>
              </a:rPr>
              <a:t>Filing Status</a:t>
            </a:r>
            <a:r>
              <a:rPr lang="en-US" sz="2000">
                <a:solidFill>
                  <a:schemeClr val="tx2"/>
                </a:solidFill>
                <a:latin typeface="Arial" panose="020B0604020202020204" pitchFamily="34" charset="0"/>
                <a:cs typeface="Arial" panose="020B0604020202020204" pitchFamily="34" charset="0"/>
              </a:rPr>
              <a:t> (Single or Married filing jointly)</a:t>
            </a:r>
          </a:p>
          <a:p>
            <a:pPr fontAlgn="base">
              <a:buFont typeface="Arial" panose="020B0604020202020204" pitchFamily="34" charset="0"/>
              <a:buChar char="•"/>
            </a:pPr>
            <a:r>
              <a:rPr lang="en-US" sz="2000" b="1">
                <a:solidFill>
                  <a:schemeClr val="tx2"/>
                </a:solidFill>
                <a:latin typeface="Arial" panose="020B0604020202020204" pitchFamily="34" charset="0"/>
                <a:cs typeface="Arial" panose="020B0604020202020204" pitchFamily="34" charset="0"/>
              </a:rPr>
              <a:t> First name, middle initial, and last name</a:t>
            </a:r>
            <a:endParaRPr lang="en-US" sz="2000">
              <a:solidFill>
                <a:schemeClr val="tx2"/>
              </a:solidFill>
              <a:latin typeface="Arial" panose="020B0604020202020204" pitchFamily="34" charset="0"/>
              <a:cs typeface="Arial" panose="020B0604020202020204" pitchFamily="34" charset="0"/>
            </a:endParaRPr>
          </a:p>
          <a:p>
            <a:pPr fontAlgn="base">
              <a:buFont typeface="Arial" panose="020B0604020202020204" pitchFamily="34" charset="0"/>
              <a:buChar char="•"/>
            </a:pPr>
            <a:r>
              <a:rPr lang="en-US" sz="2000" b="1">
                <a:solidFill>
                  <a:schemeClr val="tx2"/>
                </a:solidFill>
                <a:latin typeface="Arial" panose="020B0604020202020204" pitchFamily="34" charset="0"/>
                <a:cs typeface="Arial" panose="020B0604020202020204" pitchFamily="34" charset="0"/>
              </a:rPr>
              <a:t> Social Security Number (SSN) or Individual Identification Number (ITIN)</a:t>
            </a:r>
            <a:endParaRPr lang="en-US" sz="2000">
              <a:solidFill>
                <a:schemeClr val="tx2"/>
              </a:solidFill>
              <a:latin typeface="Arial" panose="020B0604020202020204" pitchFamily="34" charset="0"/>
              <a:cs typeface="Arial" panose="020B0604020202020204" pitchFamily="34" charset="0"/>
            </a:endParaRPr>
          </a:p>
          <a:p>
            <a:pPr fontAlgn="base">
              <a:buFont typeface="Arial" panose="020B0604020202020204" pitchFamily="34" charset="0"/>
              <a:buChar char="•"/>
            </a:pPr>
            <a:r>
              <a:rPr lang="en-US" sz="2000" b="1">
                <a:solidFill>
                  <a:schemeClr val="tx2"/>
                </a:solidFill>
                <a:latin typeface="Arial" panose="020B0604020202020204" pitchFamily="34" charset="0"/>
                <a:cs typeface="Arial" panose="020B0604020202020204" pitchFamily="34" charset="0"/>
              </a:rPr>
              <a:t> Home address</a:t>
            </a:r>
            <a:endParaRPr lang="en-US" sz="2000">
              <a:solidFill>
                <a:schemeClr val="tx2"/>
              </a:solidFill>
              <a:latin typeface="Arial" panose="020B0604020202020204" pitchFamily="34" charset="0"/>
              <a:cs typeface="Arial" panose="020B0604020202020204" pitchFamily="34" charset="0"/>
            </a:endParaRPr>
          </a:p>
          <a:p>
            <a:pPr fontAlgn="base">
              <a:buFont typeface="Arial" panose="020B0604020202020204" pitchFamily="34" charset="0"/>
              <a:buChar char="•"/>
            </a:pPr>
            <a:r>
              <a:rPr lang="en-US" sz="2000" b="1">
                <a:solidFill>
                  <a:schemeClr val="tx2"/>
                </a:solidFill>
                <a:latin typeface="Arial" panose="020B0604020202020204" pitchFamily="34" charset="0"/>
                <a:cs typeface="Arial" panose="020B0604020202020204" pitchFamily="34" charset="0"/>
              </a:rPr>
              <a:t> Dependents in 2020:</a:t>
            </a:r>
            <a:r>
              <a:rPr lang="en-US" sz="2000">
                <a:solidFill>
                  <a:schemeClr val="tx2"/>
                </a:solidFill>
                <a:latin typeface="Arial" panose="020B0604020202020204" pitchFamily="34" charset="0"/>
                <a:cs typeface="Arial" panose="020B0604020202020204" pitchFamily="34" charset="0"/>
              </a:rPr>
              <a:t> First and last name, SSN, relationship to you. Check the box if they </a:t>
            </a:r>
            <a:r>
              <a:rPr lang="en-US" sz="2000" u="sng">
                <a:latin typeface="+mj-lt"/>
                <a:hlinkClick r:id="rId3"/>
              </a:rPr>
              <a:t>qualify for the CTC.</a:t>
            </a:r>
            <a:endParaRPr lang="en-US" sz="2000" u="sng">
              <a:latin typeface="+mj-lt"/>
            </a:endParaRPr>
          </a:p>
          <a:p>
            <a:pPr fontAlgn="base"/>
            <a:endParaRPr lang="en-US" sz="2400">
              <a:solidFill>
                <a:schemeClr val="tx2"/>
              </a:solidFill>
              <a:latin typeface="+mj-lt"/>
              <a:cs typeface="Arial" panose="020B0604020202020204" pitchFamily="34" charset="0"/>
            </a:endParaRPr>
          </a:p>
          <a:p>
            <a:pPr algn="ctr" fontAlgn="base"/>
            <a:r>
              <a:rPr lang="en-US" b="1" i="1" u="sng" dirty="0">
                <a:solidFill>
                  <a:schemeClr val="tx2"/>
                </a:solidFill>
                <a:latin typeface="Arial" panose="020B0604020202020204" pitchFamily="34" charset="0"/>
                <a:cs typeface="Arial" panose="020B0604020202020204" pitchFamily="34" charset="0"/>
              </a:rPr>
              <a:t>Note</a:t>
            </a:r>
            <a:r>
              <a:rPr lang="en-US" i="1">
                <a:solidFill>
                  <a:schemeClr val="tx2"/>
                </a:solidFill>
                <a:latin typeface="Arial" panose="020B0604020202020204" pitchFamily="34" charset="0"/>
                <a:cs typeface="Arial" panose="020B0604020202020204" pitchFamily="34" charset="0"/>
              </a:rPr>
              <a:t>: these fields are required for both you and your spouse if you are married filing jointly. If you have a new qualifying child in 2021, you will be able to provide their information in </a:t>
            </a:r>
            <a:r>
              <a:rPr lang="en-US" i="1" dirty="0">
                <a:solidFill>
                  <a:schemeClr val="tx2"/>
                </a:solidFill>
                <a:latin typeface="Arial" panose="020B0604020202020204" pitchFamily="34" charset="0"/>
                <a:cs typeface="Arial" panose="020B0604020202020204" pitchFamily="34" charset="0"/>
              </a:rPr>
              <a:t>CTC UP</a:t>
            </a:r>
            <a:r>
              <a:rPr lang="en-US" i="1">
                <a:solidFill>
                  <a:schemeClr val="tx2"/>
                </a:solidFill>
                <a:latin typeface="Arial" panose="020B0604020202020204" pitchFamily="34" charset="0"/>
                <a:cs typeface="Arial" panose="020B0604020202020204" pitchFamily="34" charset="0"/>
              </a:rPr>
              <a:t> this summer.</a:t>
            </a:r>
            <a:endParaRPr lang="en-US">
              <a:solidFill>
                <a:schemeClr val="tx2"/>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CC711B6-9023-4D6C-B668-6492C4ADA324}"/>
              </a:ext>
            </a:extLst>
          </p:cNvPr>
          <p:cNvSpPr txBox="1"/>
          <p:nvPr/>
        </p:nvSpPr>
        <p:spPr>
          <a:xfrm>
            <a:off x="6388100" y="1796714"/>
            <a:ext cx="5638800" cy="461665"/>
          </a:xfrm>
          <a:prstGeom prst="rect">
            <a:avLst/>
          </a:prstGeom>
          <a:solidFill>
            <a:schemeClr val="accent1">
              <a:lumMod val="20000"/>
              <a:lumOff val="80000"/>
            </a:schemeClr>
          </a:solidFill>
          <a:ln>
            <a:solidFill>
              <a:schemeClr val="bg2">
                <a:lumMod val="10000"/>
              </a:schemeClr>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A998"/>
                </a:solidFill>
                <a:effectLst/>
                <a:uLnTx/>
                <a:uFillTx/>
                <a:latin typeface="Arial" panose="020B0604020202020204"/>
                <a:ea typeface="+mn-ea"/>
                <a:cs typeface="+mn-cs"/>
              </a:rPr>
              <a:t>Optional</a:t>
            </a:r>
          </a:p>
        </p:txBody>
      </p:sp>
      <p:sp>
        <p:nvSpPr>
          <p:cNvPr id="11" name="TextBox 10">
            <a:extLst>
              <a:ext uri="{FF2B5EF4-FFF2-40B4-BE49-F238E27FC236}">
                <a16:creationId xmlns:a16="http://schemas.microsoft.com/office/drawing/2014/main" id="{F44B7893-6140-441E-9716-45C5EC914B47}"/>
              </a:ext>
            </a:extLst>
          </p:cNvPr>
          <p:cNvSpPr txBox="1"/>
          <p:nvPr/>
        </p:nvSpPr>
        <p:spPr>
          <a:xfrm>
            <a:off x="6388100" y="2404286"/>
            <a:ext cx="5447729" cy="3477875"/>
          </a:xfrm>
          <a:prstGeom prst="rect">
            <a:avLst/>
          </a:prstGeom>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pPr fontAlgn="base">
              <a:buFont typeface="Arial" panose="020B0604020202020204" pitchFamily="34" charset="0"/>
              <a:buChar char="•"/>
            </a:pPr>
            <a:r>
              <a:rPr lang="en-US" sz="2000">
                <a:solidFill>
                  <a:schemeClr val="tx2"/>
                </a:solidFill>
                <a:latin typeface="Arial" panose="020B0604020202020204" pitchFamily="34" charset="0"/>
                <a:cs typeface="Arial" panose="020B0604020202020204" pitchFamily="34" charset="0"/>
              </a:rPr>
              <a:t> Check the box if you or your spouse can be claimed by </a:t>
            </a:r>
            <a:r>
              <a:rPr lang="en-US" sz="2000">
                <a:solidFill>
                  <a:srgbClr val="000000"/>
                </a:solidFill>
                <a:latin typeface="Arial" panose="020B0604020202020204" pitchFamily="34" charset="0"/>
                <a:cs typeface="Arial" panose="020B0604020202020204" pitchFamily="34" charset="0"/>
                <a:hlinkClick r:id="rId4"/>
              </a:rPr>
              <a:t>someone else as a dependent</a:t>
            </a:r>
            <a:endParaRPr lang="en-US" sz="2000">
              <a:solidFill>
                <a:srgbClr val="000000"/>
              </a:solidFill>
              <a:latin typeface="Arial" panose="020B0604020202020204" pitchFamily="34" charset="0"/>
              <a:cs typeface="Arial" panose="020B0604020202020204" pitchFamily="34" charset="0"/>
            </a:endParaRPr>
          </a:p>
          <a:p>
            <a:pPr fontAlgn="base">
              <a:buFont typeface="Arial" panose="020B0604020202020204" pitchFamily="34" charset="0"/>
              <a:buChar char="•"/>
            </a:pPr>
            <a:r>
              <a:rPr lang="en-US" sz="2000">
                <a:solidFill>
                  <a:srgbClr val="000000"/>
                </a:solidFill>
                <a:latin typeface="Arial" panose="020B0604020202020204" pitchFamily="34" charset="0"/>
                <a:cs typeface="Arial" panose="020B0604020202020204" pitchFamily="34" charset="0"/>
              </a:rPr>
              <a:t> </a:t>
            </a:r>
            <a:r>
              <a:rPr lang="en-US" sz="2000" b="1">
                <a:solidFill>
                  <a:srgbClr val="000000"/>
                </a:solidFill>
                <a:latin typeface="Arial" panose="020B0604020202020204" pitchFamily="34" charset="0"/>
                <a:cs typeface="Arial" panose="020B0604020202020204" pitchFamily="34" charset="0"/>
                <a:hlinkClick r:id="rId5"/>
              </a:rPr>
              <a:t>Recovery Rebate Credit amount</a:t>
            </a:r>
            <a:r>
              <a:rPr lang="en-US" sz="2000">
                <a:solidFill>
                  <a:srgbClr val="000000"/>
                </a:solidFill>
                <a:latin typeface="Arial" panose="020B0604020202020204" pitchFamily="34" charset="0"/>
                <a:cs typeface="Arial" panose="020B0604020202020204" pitchFamily="34" charset="0"/>
              </a:rPr>
              <a:t>: </a:t>
            </a:r>
            <a:r>
              <a:rPr lang="en-US" sz="2000">
                <a:solidFill>
                  <a:schemeClr val="tx2"/>
                </a:solidFill>
                <a:latin typeface="Arial" panose="020B0604020202020204" pitchFamily="34" charset="0"/>
                <a:cs typeface="Arial" panose="020B0604020202020204" pitchFamily="34" charset="0"/>
              </a:rPr>
              <a:t>If you didn’t get the full first or second stimulus check, you can enter the amount you are owed.</a:t>
            </a:r>
          </a:p>
          <a:p>
            <a:pPr fontAlgn="base">
              <a:buFont typeface="Arial" panose="020B0604020202020204" pitchFamily="34" charset="0"/>
              <a:buChar char="•"/>
            </a:pPr>
            <a:r>
              <a:rPr lang="en-US" sz="2000">
                <a:solidFill>
                  <a:schemeClr val="tx2"/>
                </a:solidFill>
                <a:latin typeface="Arial" panose="020B0604020202020204" pitchFamily="34" charset="0"/>
                <a:cs typeface="Arial" panose="020B0604020202020204" pitchFamily="34" charset="0"/>
              </a:rPr>
              <a:t> </a:t>
            </a:r>
            <a:r>
              <a:rPr lang="en-US" sz="2000" b="1">
                <a:solidFill>
                  <a:schemeClr val="tx2"/>
                </a:solidFill>
                <a:latin typeface="Arial" panose="020B0604020202020204" pitchFamily="34" charset="0"/>
                <a:cs typeface="Arial" panose="020B0604020202020204" pitchFamily="34" charset="0"/>
              </a:rPr>
              <a:t>Bank account routing info</a:t>
            </a:r>
            <a:r>
              <a:rPr lang="en-US" sz="2000">
                <a:solidFill>
                  <a:schemeClr val="tx2"/>
                </a:solidFill>
                <a:latin typeface="Arial" panose="020B0604020202020204" pitchFamily="34" charset="0"/>
                <a:cs typeface="Arial" panose="020B0604020202020204" pitchFamily="34" charset="0"/>
              </a:rPr>
              <a:t>: If you leave this blank, your payments will be mailed.</a:t>
            </a:r>
          </a:p>
          <a:p>
            <a:pPr fontAlgn="base">
              <a:buFont typeface="Arial" panose="020B0604020202020204" pitchFamily="34" charset="0"/>
              <a:buChar char="•"/>
            </a:pPr>
            <a:r>
              <a:rPr lang="en-US" sz="2000">
                <a:solidFill>
                  <a:schemeClr val="tx2"/>
                </a:solidFill>
                <a:latin typeface="Arial" panose="020B0604020202020204" pitchFamily="34" charset="0"/>
                <a:cs typeface="Arial" panose="020B0604020202020204" pitchFamily="34" charset="0"/>
              </a:rPr>
              <a:t> </a:t>
            </a:r>
            <a:r>
              <a:rPr lang="en-US" sz="2000" b="1">
                <a:solidFill>
                  <a:schemeClr val="tx2"/>
                </a:solidFill>
                <a:latin typeface="Arial" panose="020B0604020202020204" pitchFamily="34" charset="0"/>
                <a:cs typeface="Arial" panose="020B0604020202020204" pitchFamily="34" charset="0"/>
              </a:rPr>
              <a:t>Identity Protection PIN</a:t>
            </a:r>
            <a:r>
              <a:rPr lang="en-US" sz="2000">
                <a:solidFill>
                  <a:schemeClr val="tx2"/>
                </a:solidFill>
                <a:latin typeface="Arial" panose="020B0604020202020204" pitchFamily="34" charset="0"/>
                <a:cs typeface="Arial" panose="020B0604020202020204" pitchFamily="34" charset="0"/>
              </a:rPr>
              <a:t>: only include if the IRS provided you a number because you’ve experienced identity theft.</a:t>
            </a:r>
            <a:endParaRPr lang="en-US">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1943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3A730B2-9498-4C79-82CE-01B15AB8B67D}"/>
              </a:ext>
            </a:extLst>
          </p:cNvPr>
          <p:cNvSpPr txBox="1"/>
          <p:nvPr/>
        </p:nvSpPr>
        <p:spPr>
          <a:xfrm>
            <a:off x="2315253" y="449701"/>
            <a:ext cx="1054100" cy="461665"/>
          </a:xfrm>
          <a:prstGeom prst="rect">
            <a:avLst/>
          </a:prstGeom>
          <a:noFill/>
        </p:spPr>
        <p:txBody>
          <a:bodyPr wrap="square" rtlCol="0">
            <a:spAutoFit/>
          </a:bodyPr>
          <a:lstStyle/>
          <a:p>
            <a:r>
              <a:rPr lang="en-US" sz="2400" b="1">
                <a:solidFill>
                  <a:schemeClr val="tx2"/>
                </a:solidFill>
                <a:latin typeface="+mj-lt"/>
              </a:rPr>
              <a:t>Top</a:t>
            </a:r>
            <a:endParaRPr lang="en-US" b="1">
              <a:solidFill>
                <a:schemeClr val="tx2"/>
              </a:solidFill>
              <a:latin typeface="+mj-lt"/>
            </a:endParaRPr>
          </a:p>
        </p:txBody>
      </p:sp>
      <p:sp>
        <p:nvSpPr>
          <p:cNvPr id="9" name="TextBox 8">
            <a:extLst>
              <a:ext uri="{FF2B5EF4-FFF2-40B4-BE49-F238E27FC236}">
                <a16:creationId xmlns:a16="http://schemas.microsoft.com/office/drawing/2014/main" id="{CB18D683-CDA9-4190-9875-1B744B7DE536}"/>
              </a:ext>
            </a:extLst>
          </p:cNvPr>
          <p:cNvSpPr txBox="1"/>
          <p:nvPr/>
        </p:nvSpPr>
        <p:spPr>
          <a:xfrm>
            <a:off x="8822649" y="449700"/>
            <a:ext cx="1358900" cy="461665"/>
          </a:xfrm>
          <a:prstGeom prst="rect">
            <a:avLst/>
          </a:prstGeom>
          <a:noFill/>
        </p:spPr>
        <p:txBody>
          <a:bodyPr wrap="square" rtlCol="0">
            <a:spAutoFit/>
          </a:bodyPr>
          <a:lstStyle/>
          <a:p>
            <a:r>
              <a:rPr lang="en-US" sz="2400" b="1">
                <a:solidFill>
                  <a:schemeClr val="tx2"/>
                </a:solidFill>
                <a:latin typeface="+mj-lt"/>
              </a:rPr>
              <a:t>Bottom</a:t>
            </a:r>
            <a:endParaRPr lang="en-US" b="1">
              <a:solidFill>
                <a:schemeClr val="tx2"/>
              </a:solidFill>
              <a:latin typeface="+mj-lt"/>
            </a:endParaRPr>
          </a:p>
        </p:txBody>
      </p:sp>
      <p:pic>
        <p:nvPicPr>
          <p:cNvPr id="4" name="Picture 3" descr="Graphical user interface, text, application, email&#10;&#10;Description automatically generated">
            <a:extLst>
              <a:ext uri="{FF2B5EF4-FFF2-40B4-BE49-F238E27FC236}">
                <a16:creationId xmlns:a16="http://schemas.microsoft.com/office/drawing/2014/main" id="{30284898-CE26-4B8D-B61E-F7A56AF64BDC}"/>
              </a:ext>
            </a:extLst>
          </p:cNvPr>
          <p:cNvPicPr>
            <a:picLocks noChangeAspect="1"/>
          </p:cNvPicPr>
          <p:nvPr/>
        </p:nvPicPr>
        <p:blipFill rotWithShape="1">
          <a:blip r:embed="rId3">
            <a:extLst>
              <a:ext uri="{28A0092B-C50C-407E-A947-70E740481C1C}">
                <a14:useLocalDpi xmlns:a14="http://schemas.microsoft.com/office/drawing/2010/main" val="0"/>
              </a:ext>
            </a:extLst>
          </a:blip>
          <a:srcRect b="53408"/>
          <a:stretch/>
        </p:blipFill>
        <p:spPr>
          <a:xfrm>
            <a:off x="0" y="1073649"/>
            <a:ext cx="5905672" cy="4366517"/>
          </a:xfrm>
          <a:prstGeom prst="rect">
            <a:avLst/>
          </a:prstGeom>
        </p:spPr>
      </p:pic>
      <p:pic>
        <p:nvPicPr>
          <p:cNvPr id="6" name="Picture 5" descr="Graphical user interface, text, application, email&#10;&#10;Description automatically generated">
            <a:extLst>
              <a:ext uri="{FF2B5EF4-FFF2-40B4-BE49-F238E27FC236}">
                <a16:creationId xmlns:a16="http://schemas.microsoft.com/office/drawing/2014/main" id="{4E084EE0-B021-4F71-9941-671319CC674B}"/>
              </a:ext>
            </a:extLst>
          </p:cNvPr>
          <p:cNvPicPr>
            <a:picLocks noChangeAspect="1"/>
          </p:cNvPicPr>
          <p:nvPr/>
        </p:nvPicPr>
        <p:blipFill rotWithShape="1">
          <a:blip r:embed="rId3">
            <a:extLst>
              <a:ext uri="{28A0092B-C50C-407E-A947-70E740481C1C}">
                <a14:useLocalDpi xmlns:a14="http://schemas.microsoft.com/office/drawing/2010/main" val="0"/>
              </a:ext>
            </a:extLst>
          </a:blip>
          <a:srcRect t="46592"/>
          <a:stretch/>
        </p:blipFill>
        <p:spPr>
          <a:xfrm>
            <a:off x="6096000" y="1073649"/>
            <a:ext cx="5958057" cy="5049748"/>
          </a:xfrm>
          <a:prstGeom prst="rect">
            <a:avLst/>
          </a:prstGeom>
        </p:spPr>
      </p:pic>
      <p:sp>
        <p:nvSpPr>
          <p:cNvPr id="5" name="Rectangle 4">
            <a:extLst>
              <a:ext uri="{FF2B5EF4-FFF2-40B4-BE49-F238E27FC236}">
                <a16:creationId xmlns:a16="http://schemas.microsoft.com/office/drawing/2014/main" id="{F69AA68E-795D-4CB6-941E-19DA638BFA15}"/>
              </a:ext>
            </a:extLst>
          </p:cNvPr>
          <p:cNvSpPr/>
          <p:nvPr/>
        </p:nvSpPr>
        <p:spPr>
          <a:xfrm>
            <a:off x="5630238" y="1705510"/>
            <a:ext cx="164387" cy="15513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27609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523525-781B-4C4F-AC99-4A0823718A37}"/>
              </a:ext>
            </a:extLst>
          </p:cNvPr>
          <p:cNvSpPr/>
          <p:nvPr/>
        </p:nvSpPr>
        <p:spPr>
          <a:xfrm>
            <a:off x="412500" y="309395"/>
            <a:ext cx="11487477" cy="6277217"/>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0751" rtl="0" eaLnBrk="1" fontAlgn="auto" latinLnBrk="0" hangingPunct="0">
              <a:lnSpc>
                <a:spcPct val="100000"/>
              </a:lnSpc>
              <a:spcBef>
                <a:spcPts val="984"/>
              </a:spcBef>
              <a:spcAft>
                <a:spcPts val="0"/>
              </a:spcAft>
              <a:buClrTx/>
              <a:buSzTx/>
              <a:buFontTx/>
              <a:buNone/>
              <a:tabLst/>
              <a:defRPr/>
            </a:pPr>
            <a:endParaRPr kumimoji="0" lang="en-US" sz="1969" b="0" i="0" u="none" strike="noStrike" kern="0" cap="none" spc="20" normalizeH="0" baseline="0" noProof="0">
              <a:ln>
                <a:noFill/>
              </a:ln>
              <a:solidFill>
                <a:prstClr val="white"/>
              </a:solidFill>
              <a:effectLst/>
              <a:uLnTx/>
              <a:uFillTx/>
              <a:latin typeface="Times New Roman" panose="02020603050405020304"/>
              <a:ea typeface="+mn-ea"/>
              <a:cs typeface="+mn-cs"/>
              <a:sym typeface="DIN Condensed"/>
            </a:endParaRPr>
          </a:p>
        </p:txBody>
      </p:sp>
      <p:sp>
        <p:nvSpPr>
          <p:cNvPr id="2" name="TextBox 1">
            <a:extLst>
              <a:ext uri="{FF2B5EF4-FFF2-40B4-BE49-F238E27FC236}">
                <a16:creationId xmlns:a16="http://schemas.microsoft.com/office/drawing/2014/main" id="{A3B71491-91F0-4F7B-843A-30B446F417A4}"/>
              </a:ext>
            </a:extLst>
          </p:cNvPr>
          <p:cNvSpPr txBox="1"/>
          <p:nvPr/>
        </p:nvSpPr>
        <p:spPr>
          <a:xfrm>
            <a:off x="714037" y="493392"/>
            <a:ext cx="1123364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20" normalizeH="0" baseline="0" noProof="0">
                <a:ln>
                  <a:noFill/>
                </a:ln>
                <a:solidFill>
                  <a:prstClr val="white"/>
                </a:solidFill>
                <a:effectLst/>
                <a:highlight>
                  <a:srgbClr val="00A998"/>
                </a:highlight>
                <a:uLnTx/>
                <a:uFillTx/>
                <a:latin typeface="Arial" panose="020B0604020202020204"/>
                <a:ea typeface="+mn-ea"/>
                <a:cs typeface="+mn-cs"/>
                <a:sym typeface="DIN Condensed"/>
              </a:rPr>
              <a:t>TIP: What to know about the Recovery Rebate Credit amount</a:t>
            </a:r>
          </a:p>
        </p:txBody>
      </p:sp>
      <p:sp>
        <p:nvSpPr>
          <p:cNvPr id="16" name="TextBox 15">
            <a:extLst>
              <a:ext uri="{FF2B5EF4-FFF2-40B4-BE49-F238E27FC236}">
                <a16:creationId xmlns:a16="http://schemas.microsoft.com/office/drawing/2014/main" id="{C240A890-ABEE-4E51-AC52-BD5BFC7B1013}"/>
              </a:ext>
            </a:extLst>
          </p:cNvPr>
          <p:cNvSpPr txBox="1"/>
          <p:nvPr/>
        </p:nvSpPr>
        <p:spPr>
          <a:xfrm>
            <a:off x="714037" y="1200609"/>
            <a:ext cx="10884405" cy="5124480"/>
          </a:xfrm>
          <a:prstGeom prst="rect">
            <a:avLst/>
          </a:prstGeom>
          <a:noFill/>
          <a:ln w="19050">
            <a:noFill/>
          </a:ln>
        </p:spPr>
        <p:txBody>
          <a:bodyPr wrap="square" rtlCol="0">
            <a:spAutoFit/>
          </a:bodyPr>
          <a:lstStyle/>
          <a:p>
            <a:pPr marL="342900" marR="0" lvl="0" indent="-342900" algn="l" defTabSz="410751" rtl="0" eaLnBrk="1" fontAlgn="auto" latinLnBrk="0" hangingPunct="1">
              <a:lnSpc>
                <a:spcPct val="100000"/>
              </a:lnSpc>
              <a:spcBef>
                <a:spcPts val="984"/>
              </a:spcBef>
              <a:spcAft>
                <a:spcPts val="0"/>
              </a:spcAft>
              <a:buClrTx/>
              <a:buSzTx/>
              <a:buFont typeface="Arial" panose="020B0604020202020204" pitchFamily="34" charset="0"/>
              <a:buChar char="•"/>
              <a:tabLst/>
              <a:defRPr/>
            </a:pPr>
            <a:r>
              <a:rPr kumimoji="0" lang="en-US" sz="2000" b="0" i="0" u="none" strike="noStrike" kern="0" cap="none" spc="20" normalizeH="0" baseline="0" noProof="0">
                <a:ln>
                  <a:noFill/>
                </a:ln>
                <a:solidFill>
                  <a:srgbClr val="676974"/>
                </a:solidFill>
                <a:effectLst/>
                <a:uLnTx/>
                <a:uFillTx/>
                <a:latin typeface="Arial" panose="020B0604020202020204"/>
                <a:ea typeface="+mn-ea"/>
                <a:cs typeface="+mn-cs"/>
                <a:sym typeface="DIN Condensed"/>
              </a:rPr>
              <a:t>The Recovery Rebate Credit allows you to get any money that you missed from the </a:t>
            </a:r>
            <a:r>
              <a:rPr kumimoji="0" lang="en-US" sz="2000" b="0" i="0" u="sng" strike="noStrike" kern="0" cap="none" spc="20" normalizeH="0" baseline="0" noProof="0">
                <a:ln>
                  <a:noFill/>
                </a:ln>
                <a:solidFill>
                  <a:srgbClr val="676974"/>
                </a:solidFill>
                <a:effectLst/>
                <a:uLnTx/>
                <a:uFillTx/>
                <a:latin typeface="Arial" panose="020B0604020202020204"/>
                <a:ea typeface="+mn-ea"/>
                <a:cs typeface="+mn-cs"/>
                <a:sym typeface="DIN Condensed"/>
              </a:rPr>
              <a:t>FIRST and SECOND</a:t>
            </a:r>
            <a:r>
              <a:rPr kumimoji="0" lang="en-US" sz="2000" b="0" i="0" u="none" strike="noStrike" kern="0" cap="none" spc="20" normalizeH="0" baseline="0" noProof="0">
                <a:ln>
                  <a:noFill/>
                </a:ln>
                <a:solidFill>
                  <a:srgbClr val="676974"/>
                </a:solidFill>
                <a:effectLst/>
                <a:uLnTx/>
                <a:uFillTx/>
                <a:latin typeface="Arial" panose="020B0604020202020204"/>
                <a:ea typeface="+mn-ea"/>
                <a:cs typeface="+mn-cs"/>
                <a:sym typeface="DIN Condensed"/>
              </a:rPr>
              <a:t> stimulus checks.</a:t>
            </a:r>
          </a:p>
          <a:p>
            <a:pPr marL="0" marR="0" lvl="0" indent="0" algn="l" defTabSz="410751" rtl="0" eaLnBrk="1" fontAlgn="auto" latinLnBrk="0" hangingPunct="1">
              <a:lnSpc>
                <a:spcPct val="100000"/>
              </a:lnSpc>
              <a:spcBef>
                <a:spcPts val="984"/>
              </a:spcBef>
              <a:spcAft>
                <a:spcPts val="0"/>
              </a:spcAft>
              <a:buClrTx/>
              <a:buSzTx/>
              <a:buFontTx/>
              <a:buNone/>
              <a:tabLst/>
              <a:defRPr/>
            </a:pPr>
            <a:endParaRPr kumimoji="0" lang="en-US" sz="1100" b="0" i="0" u="none" strike="noStrike" kern="0" cap="none" spc="20" normalizeH="0" baseline="0" noProof="0">
              <a:ln>
                <a:noFill/>
              </a:ln>
              <a:solidFill>
                <a:srgbClr val="676974"/>
              </a:solidFill>
              <a:effectLst/>
              <a:uLnTx/>
              <a:uFillTx/>
              <a:latin typeface="Arial" panose="020B0604020202020204"/>
              <a:ea typeface="+mn-ea"/>
              <a:cs typeface="+mn-cs"/>
              <a:sym typeface="DIN Condensed"/>
            </a:endParaRPr>
          </a:p>
          <a:p>
            <a:pPr marL="342900" marR="0" lvl="0" indent="-342900" algn="l" defTabSz="410751" rtl="0" eaLnBrk="1" fontAlgn="auto" latinLnBrk="0" hangingPunct="1">
              <a:lnSpc>
                <a:spcPct val="100000"/>
              </a:lnSpc>
              <a:spcBef>
                <a:spcPts val="984"/>
              </a:spcBef>
              <a:spcAft>
                <a:spcPts val="0"/>
              </a:spcAft>
              <a:buClrTx/>
              <a:buSzTx/>
              <a:buFont typeface="Arial" panose="020B0604020202020204" pitchFamily="34" charset="0"/>
              <a:buChar char="•"/>
              <a:tabLst/>
              <a:defRPr/>
            </a:pPr>
            <a:r>
              <a:rPr kumimoji="0" lang="en-US" sz="2000" b="0" i="0" u="none" strike="noStrike" kern="0" cap="none" spc="20" normalizeH="0" baseline="0" noProof="0">
                <a:ln>
                  <a:noFill/>
                </a:ln>
                <a:solidFill>
                  <a:srgbClr val="676974"/>
                </a:solidFill>
                <a:effectLst/>
                <a:uLnTx/>
                <a:uFillTx/>
                <a:latin typeface="Arial" panose="020B0604020202020204"/>
                <a:ea typeface="+mn-ea"/>
                <a:cs typeface="+mn-cs"/>
                <a:sym typeface="DIN Condensed"/>
              </a:rPr>
              <a:t>To determine the Recovery Rebate Credit amount, first identify how much you already received. There are 3 options: </a:t>
            </a:r>
          </a:p>
          <a:p>
            <a:pPr marL="914400" marR="0" lvl="1" indent="-457200" algn="l" defTabSz="410751" rtl="0" eaLnBrk="1" fontAlgn="auto" latinLnBrk="0" hangingPunct="1">
              <a:lnSpc>
                <a:spcPct val="100000"/>
              </a:lnSpc>
              <a:spcBef>
                <a:spcPts val="984"/>
              </a:spcBef>
              <a:spcAft>
                <a:spcPts val="0"/>
              </a:spcAft>
              <a:buClrTx/>
              <a:buSzTx/>
              <a:buFont typeface="+mj-lt"/>
              <a:buAutoNum type="arabicPeriod"/>
              <a:tabLst/>
              <a:defRPr/>
            </a:pPr>
            <a:r>
              <a:rPr kumimoji="0" lang="en-US" sz="2000" b="0" i="0" u="none" strike="noStrike" kern="0" cap="none" spc="20" normalizeH="0" baseline="0" noProof="0">
                <a:ln>
                  <a:noFill/>
                </a:ln>
                <a:solidFill>
                  <a:srgbClr val="676974"/>
                </a:solidFill>
                <a:effectLst/>
                <a:uLnTx/>
                <a:uFillTx/>
                <a:latin typeface="Arial" panose="020B0604020202020204"/>
                <a:ea typeface="+mn-ea"/>
                <a:cs typeface="+mn-cs"/>
                <a:sym typeface="DIN Condensed"/>
              </a:rPr>
              <a:t>Refer to the IRS notices that were mailed to you. </a:t>
            </a:r>
          </a:p>
          <a:p>
            <a:pPr marL="1371600" marR="0" lvl="2" indent="-457200" algn="l" defTabSz="410751" rtl="0" eaLnBrk="1" fontAlgn="auto" latinLnBrk="0" hangingPunct="1">
              <a:lnSpc>
                <a:spcPct val="100000"/>
              </a:lnSpc>
              <a:spcBef>
                <a:spcPts val="984"/>
              </a:spcBef>
              <a:spcAft>
                <a:spcPts val="0"/>
              </a:spcAft>
              <a:buClrTx/>
              <a:buSzTx/>
              <a:buFont typeface="Arial" panose="020B0604020202020204" pitchFamily="34" charset="0"/>
              <a:buChar char="•"/>
              <a:tabLst/>
              <a:defRPr/>
            </a:pPr>
            <a:r>
              <a:rPr kumimoji="0" lang="en-US" sz="2000" b="0" i="1" u="none" strike="noStrike" kern="0" cap="none" spc="20" normalizeH="0" baseline="0" noProof="0">
                <a:ln>
                  <a:noFill/>
                </a:ln>
                <a:solidFill>
                  <a:srgbClr val="676974"/>
                </a:solidFill>
                <a:effectLst/>
                <a:uLnTx/>
                <a:uFillTx/>
                <a:latin typeface="Arial" panose="020B0604020202020204"/>
                <a:ea typeface="+mn-ea"/>
                <a:cs typeface="+mn-cs"/>
                <a:sym typeface="DIN Condensed"/>
              </a:rPr>
              <a:t>IRS Notice 1444 </a:t>
            </a:r>
            <a:r>
              <a:rPr kumimoji="0" lang="en-US" sz="2000" b="0" i="0" u="none" strike="noStrike" kern="0" cap="none" spc="20" normalizeH="0" baseline="0" noProof="0">
                <a:ln>
                  <a:noFill/>
                </a:ln>
                <a:solidFill>
                  <a:srgbClr val="676974"/>
                </a:solidFill>
                <a:effectLst/>
                <a:uLnTx/>
                <a:uFillTx/>
                <a:latin typeface="Arial" panose="020B0604020202020204"/>
                <a:ea typeface="+mn-ea"/>
                <a:cs typeface="+mn-cs"/>
                <a:sym typeface="DIN Condensed"/>
              </a:rPr>
              <a:t>shows amount received for the 1st stimulus check </a:t>
            </a:r>
          </a:p>
          <a:p>
            <a:pPr marL="1371600" marR="0" lvl="2" indent="-457200" algn="l" defTabSz="410751" rtl="0" eaLnBrk="1" fontAlgn="auto" latinLnBrk="0" hangingPunct="1">
              <a:lnSpc>
                <a:spcPct val="100000"/>
              </a:lnSpc>
              <a:spcBef>
                <a:spcPts val="984"/>
              </a:spcBef>
              <a:spcAft>
                <a:spcPts val="0"/>
              </a:spcAft>
              <a:buClrTx/>
              <a:buSzTx/>
              <a:buFont typeface="Arial" panose="020B0604020202020204" pitchFamily="34" charset="0"/>
              <a:buChar char="•"/>
              <a:tabLst/>
              <a:defRPr/>
            </a:pPr>
            <a:r>
              <a:rPr kumimoji="0" lang="en-US" sz="2000" b="0" i="1" u="none" strike="noStrike" kern="0" cap="none" spc="20" normalizeH="0" baseline="0" noProof="0">
                <a:ln>
                  <a:noFill/>
                </a:ln>
                <a:solidFill>
                  <a:srgbClr val="676974"/>
                </a:solidFill>
                <a:effectLst/>
                <a:uLnTx/>
                <a:uFillTx/>
                <a:latin typeface="Arial" panose="020B0604020202020204"/>
                <a:ea typeface="+mn-ea"/>
                <a:cs typeface="+mn-cs"/>
                <a:sym typeface="DIN Condensed"/>
              </a:rPr>
              <a:t>IRS Notice 1444-B </a:t>
            </a:r>
            <a:r>
              <a:rPr kumimoji="0" lang="en-US" sz="2000" b="0" i="0" u="none" strike="noStrike" kern="0" cap="none" spc="20" normalizeH="0" baseline="0" noProof="0">
                <a:ln>
                  <a:noFill/>
                </a:ln>
                <a:solidFill>
                  <a:srgbClr val="676974"/>
                </a:solidFill>
                <a:effectLst/>
                <a:uLnTx/>
                <a:uFillTx/>
                <a:latin typeface="Arial" panose="020B0604020202020204"/>
                <a:ea typeface="+mn-ea"/>
                <a:cs typeface="+mn-cs"/>
                <a:sym typeface="DIN Condensed"/>
              </a:rPr>
              <a:t>shows amount received for the 2</a:t>
            </a:r>
            <a:r>
              <a:rPr kumimoji="0" lang="en-US" sz="2000" b="0" i="0" u="none" strike="noStrike" kern="0" cap="none" spc="20" normalizeH="0" baseline="30000" noProof="0">
                <a:ln>
                  <a:noFill/>
                </a:ln>
                <a:solidFill>
                  <a:srgbClr val="676974"/>
                </a:solidFill>
                <a:effectLst/>
                <a:uLnTx/>
                <a:uFillTx/>
                <a:latin typeface="Arial" panose="020B0604020202020204"/>
                <a:ea typeface="+mn-ea"/>
                <a:cs typeface="+mn-cs"/>
                <a:sym typeface="DIN Condensed"/>
              </a:rPr>
              <a:t>nd</a:t>
            </a:r>
            <a:r>
              <a:rPr kumimoji="0" lang="en-US" sz="2000" b="0" i="0" u="none" strike="noStrike" kern="0" cap="none" spc="20" normalizeH="0" baseline="0" noProof="0">
                <a:ln>
                  <a:noFill/>
                </a:ln>
                <a:solidFill>
                  <a:srgbClr val="676974"/>
                </a:solidFill>
                <a:effectLst/>
                <a:uLnTx/>
                <a:uFillTx/>
                <a:latin typeface="Arial" panose="020B0604020202020204"/>
                <a:ea typeface="+mn-ea"/>
                <a:cs typeface="+mn-cs"/>
                <a:sym typeface="DIN Condensed"/>
              </a:rPr>
              <a:t> stimulus check </a:t>
            </a:r>
          </a:p>
          <a:p>
            <a:pPr marL="914400" marR="0" lvl="1" indent="-457200" algn="l" defTabSz="410751" rtl="0" eaLnBrk="1" fontAlgn="auto" latinLnBrk="0" hangingPunct="1">
              <a:lnSpc>
                <a:spcPct val="100000"/>
              </a:lnSpc>
              <a:spcBef>
                <a:spcPts val="984"/>
              </a:spcBef>
              <a:spcAft>
                <a:spcPts val="0"/>
              </a:spcAft>
              <a:buClrTx/>
              <a:buSzTx/>
              <a:buFont typeface="+mj-lt"/>
              <a:buAutoNum type="arabicPeriod"/>
              <a:tabLst/>
              <a:defRPr/>
            </a:pPr>
            <a:r>
              <a:rPr kumimoji="0" lang="en-US" sz="2000" b="0" i="0" u="none" strike="noStrike" kern="0" cap="none" spc="20" normalizeH="0" baseline="0" noProof="0">
                <a:ln>
                  <a:noFill/>
                </a:ln>
                <a:solidFill>
                  <a:srgbClr val="676974"/>
                </a:solidFill>
                <a:effectLst/>
                <a:uLnTx/>
                <a:uFillTx/>
                <a:latin typeface="Arial" panose="020B0604020202020204"/>
                <a:ea typeface="+mn-ea"/>
                <a:cs typeface="+mn-cs"/>
                <a:sym typeface="DIN Condensed"/>
              </a:rPr>
              <a:t>Check your bank statements if you had your payments direct deposited</a:t>
            </a:r>
            <a:r>
              <a:rPr kumimoji="0" lang="en-US" sz="2000" b="1" i="0" u="none" strike="noStrike" kern="0" cap="none" spc="20" normalizeH="0" baseline="0" noProof="0">
                <a:ln>
                  <a:noFill/>
                </a:ln>
                <a:solidFill>
                  <a:srgbClr val="676974"/>
                </a:solidFill>
                <a:effectLst/>
                <a:uLnTx/>
                <a:uFillTx/>
                <a:latin typeface="Arial" panose="020B0604020202020204"/>
                <a:ea typeface="+mn-ea"/>
                <a:cs typeface="+mn-cs"/>
                <a:sym typeface="DIN Condensed"/>
              </a:rPr>
              <a:t>.</a:t>
            </a:r>
          </a:p>
          <a:p>
            <a:pPr marL="914400" marR="0" lvl="1" indent="-457200" algn="l" defTabSz="410751" rtl="0" eaLnBrk="1" fontAlgn="auto" latinLnBrk="0" hangingPunct="1">
              <a:lnSpc>
                <a:spcPct val="100000"/>
              </a:lnSpc>
              <a:spcBef>
                <a:spcPts val="984"/>
              </a:spcBef>
              <a:spcAft>
                <a:spcPts val="0"/>
              </a:spcAft>
              <a:buClrTx/>
              <a:buSzTx/>
              <a:buFont typeface="+mj-lt"/>
              <a:buAutoNum type="arabicPeriod"/>
              <a:tabLst/>
              <a:defRPr/>
            </a:pPr>
            <a:r>
              <a:rPr kumimoji="0" lang="en-US" sz="2000" b="0" i="0" u="none" strike="noStrike" kern="0" cap="none" spc="20" normalizeH="0" baseline="0" noProof="0">
                <a:ln>
                  <a:noFill/>
                </a:ln>
                <a:solidFill>
                  <a:srgbClr val="676974"/>
                </a:solidFill>
                <a:effectLst/>
                <a:uLnTx/>
                <a:uFillTx/>
                <a:latin typeface="Arial" panose="020B0604020202020204"/>
                <a:ea typeface="+mn-ea"/>
                <a:cs typeface="+mn-cs"/>
                <a:sym typeface="DIN Condensed"/>
              </a:rPr>
              <a:t>Provide the amount based on your memory. </a:t>
            </a:r>
          </a:p>
          <a:p>
            <a:pPr marL="0" marR="0" lvl="0" indent="0" algn="l" defTabSz="410751" rtl="0" eaLnBrk="1" fontAlgn="auto" latinLnBrk="0" hangingPunct="1">
              <a:lnSpc>
                <a:spcPct val="100000"/>
              </a:lnSpc>
              <a:spcBef>
                <a:spcPts val="984"/>
              </a:spcBef>
              <a:spcAft>
                <a:spcPts val="0"/>
              </a:spcAft>
              <a:buClrTx/>
              <a:buSzTx/>
              <a:buFontTx/>
              <a:buNone/>
              <a:tabLst/>
              <a:defRPr/>
            </a:pPr>
            <a:endParaRPr kumimoji="0" lang="en-US" sz="1200" b="0" i="0" u="none" strike="noStrike" kern="1200" cap="none" spc="0" normalizeH="0" baseline="0" noProof="0">
              <a:ln>
                <a:noFill/>
              </a:ln>
              <a:solidFill>
                <a:srgbClr val="676974"/>
              </a:solidFill>
              <a:effectLst/>
              <a:uLnTx/>
              <a:uFillTx/>
              <a:latin typeface="Arial" panose="020B0604020202020204" pitchFamily="34" charset="0"/>
              <a:ea typeface="+mn-ea"/>
              <a:cs typeface="Arial" panose="020B0604020202020204" pitchFamily="34" charset="0"/>
            </a:endParaRPr>
          </a:p>
          <a:p>
            <a:pPr marL="0" marR="0" lvl="0" indent="0" algn="l" defTabSz="410751" rtl="0" eaLnBrk="1" fontAlgn="auto" latinLnBrk="0" hangingPunct="1">
              <a:lnSpc>
                <a:spcPct val="100000"/>
              </a:lnSpc>
              <a:spcBef>
                <a:spcPts val="984"/>
              </a:spcBef>
              <a:spcAft>
                <a:spcPts val="0"/>
              </a:spcAft>
              <a:buClrTx/>
              <a:buSzTx/>
              <a:buFontTx/>
              <a:buNone/>
              <a:tabLst/>
              <a:defRPr/>
            </a:pPr>
            <a:r>
              <a:rPr kumimoji="0" lang="en-US" sz="2000" b="1" i="0" u="sng" strike="noStrike" kern="1200" cap="none" spc="0" normalizeH="0" baseline="0" noProof="0">
                <a:ln>
                  <a:noFill/>
                </a:ln>
                <a:solidFill>
                  <a:srgbClr val="676974"/>
                </a:solidFill>
                <a:effectLst/>
                <a:uLnTx/>
                <a:uFillTx/>
                <a:latin typeface="Arial" panose="020B0604020202020204" pitchFamily="34" charset="0"/>
                <a:ea typeface="+mn-ea"/>
                <a:cs typeface="Arial" panose="020B0604020202020204" pitchFamily="34" charset="0"/>
              </a:rPr>
              <a:t>Note</a:t>
            </a:r>
            <a:r>
              <a:rPr kumimoji="0" lang="en-US" sz="2000" b="1" i="0" u="none" strike="noStrike" kern="1200" cap="none" spc="0" normalizeH="0" baseline="0" noProof="0">
                <a:ln>
                  <a:noFill/>
                </a:ln>
                <a:solidFill>
                  <a:srgbClr val="676974"/>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a:ln>
                  <a:noFill/>
                </a:ln>
                <a:solidFill>
                  <a:srgbClr val="676974"/>
                </a:solidFill>
                <a:effectLst/>
                <a:uLnTx/>
                <a:uFillTx/>
                <a:latin typeface="Arial" panose="020B0604020202020204" pitchFamily="34" charset="0"/>
                <a:ea typeface="+mn-ea"/>
                <a:cs typeface="Arial" panose="020B0604020202020204" pitchFamily="34" charset="0"/>
              </a:rPr>
              <a:t>The IRS will correct the amount for you if you make a mistake. This can slightly delay processing. The IRS will notify you of any changes made to your tax return.</a:t>
            </a:r>
            <a:endParaRPr kumimoji="0" lang="en-US" sz="2000" b="0" i="0" u="none" strike="noStrike" kern="0" cap="none" spc="20" normalizeH="0" baseline="0" noProof="0">
              <a:ln>
                <a:noFill/>
              </a:ln>
              <a:solidFill>
                <a:srgbClr val="676974"/>
              </a:solidFill>
              <a:effectLst/>
              <a:uLnTx/>
              <a:uFillTx/>
              <a:latin typeface="Arial" panose="020B0604020202020204" pitchFamily="34" charset="0"/>
              <a:ea typeface="+mn-ea"/>
              <a:cs typeface="Arial" panose="020B0604020202020204" pitchFamily="34" charset="0"/>
              <a:sym typeface="DIN Condensed"/>
            </a:endParaRPr>
          </a:p>
        </p:txBody>
      </p:sp>
    </p:spTree>
    <p:extLst>
      <p:ext uri="{BB962C8B-B14F-4D97-AF65-F5344CB8AC3E}">
        <p14:creationId xmlns:p14="http://schemas.microsoft.com/office/powerpoint/2010/main" val="6032762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523525-781B-4C4F-AC99-4A0823718A37}"/>
              </a:ext>
            </a:extLst>
          </p:cNvPr>
          <p:cNvSpPr/>
          <p:nvPr/>
        </p:nvSpPr>
        <p:spPr>
          <a:xfrm>
            <a:off x="244314" y="91260"/>
            <a:ext cx="11703372" cy="6675480"/>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0751" rtl="0" eaLnBrk="1" fontAlgn="auto" latinLnBrk="0" hangingPunct="0">
              <a:lnSpc>
                <a:spcPct val="100000"/>
              </a:lnSpc>
              <a:spcBef>
                <a:spcPts val="984"/>
              </a:spcBef>
              <a:spcAft>
                <a:spcPts val="0"/>
              </a:spcAft>
              <a:buClrTx/>
              <a:buSzTx/>
              <a:buFontTx/>
              <a:buNone/>
              <a:tabLst/>
              <a:defRPr/>
            </a:pPr>
            <a:endParaRPr kumimoji="0" lang="en-US" sz="1969" b="0" i="0" u="none" strike="noStrike" kern="0" cap="none" spc="20" normalizeH="0" baseline="0" noProof="0">
              <a:ln>
                <a:noFill/>
              </a:ln>
              <a:solidFill>
                <a:prstClr val="white"/>
              </a:solidFill>
              <a:effectLst/>
              <a:uLnTx/>
              <a:uFillTx/>
              <a:latin typeface="Times New Roman" panose="02020603050405020304"/>
              <a:ea typeface="+mn-ea"/>
              <a:cs typeface="+mn-cs"/>
              <a:sym typeface="DIN Condensed"/>
            </a:endParaRPr>
          </a:p>
        </p:txBody>
      </p:sp>
      <p:sp>
        <p:nvSpPr>
          <p:cNvPr id="2" name="TextBox 1">
            <a:extLst>
              <a:ext uri="{FF2B5EF4-FFF2-40B4-BE49-F238E27FC236}">
                <a16:creationId xmlns:a16="http://schemas.microsoft.com/office/drawing/2014/main" id="{A3B71491-91F0-4F7B-843A-30B446F417A4}"/>
              </a:ext>
            </a:extLst>
          </p:cNvPr>
          <p:cNvSpPr txBox="1"/>
          <p:nvPr/>
        </p:nvSpPr>
        <p:spPr>
          <a:xfrm>
            <a:off x="714037" y="169381"/>
            <a:ext cx="1123364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20" normalizeH="0" baseline="0" noProof="0" dirty="0">
                <a:ln>
                  <a:noFill/>
                </a:ln>
                <a:solidFill>
                  <a:prstClr val="white"/>
                </a:solidFill>
                <a:effectLst/>
                <a:highlight>
                  <a:srgbClr val="00A998"/>
                </a:highlight>
                <a:uLnTx/>
                <a:uFillTx/>
                <a:latin typeface="Arial" panose="020B0604020202020204"/>
                <a:ea typeface="+mn-ea"/>
                <a:cs typeface="+mn-cs"/>
                <a:sym typeface="DIN Condensed"/>
              </a:rPr>
              <a:t>TIP: Calculating the Recovery Rebate Credit Example</a:t>
            </a:r>
          </a:p>
        </p:txBody>
      </p:sp>
      <p:pic>
        <p:nvPicPr>
          <p:cNvPr id="4" name="Picture 3" descr="Calculator and notepad">
            <a:extLst>
              <a:ext uri="{FF2B5EF4-FFF2-40B4-BE49-F238E27FC236}">
                <a16:creationId xmlns:a16="http://schemas.microsoft.com/office/drawing/2014/main" id="{FFCC3133-8421-4B5C-8D41-BDCF019B34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1418" y="2299030"/>
            <a:ext cx="2862310" cy="1910536"/>
          </a:xfrm>
          <a:prstGeom prst="rect">
            <a:avLst/>
          </a:prstGeom>
        </p:spPr>
      </p:pic>
      <p:graphicFrame>
        <p:nvGraphicFramePr>
          <p:cNvPr id="19" name="TextBox 16">
            <a:extLst>
              <a:ext uri="{FF2B5EF4-FFF2-40B4-BE49-F238E27FC236}">
                <a16:creationId xmlns:a16="http://schemas.microsoft.com/office/drawing/2014/main" id="{4E914335-754F-4100-A4A4-4289B35E4F14}"/>
              </a:ext>
            </a:extLst>
          </p:cNvPr>
          <p:cNvGraphicFramePr/>
          <p:nvPr/>
        </p:nvGraphicFramePr>
        <p:xfrm>
          <a:off x="518272" y="1016613"/>
          <a:ext cx="7599033" cy="51595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9444423F-0CF3-4144-B141-25C05B63C00B}"/>
              </a:ext>
            </a:extLst>
          </p:cNvPr>
          <p:cNvSpPr txBox="1"/>
          <p:nvPr/>
        </p:nvSpPr>
        <p:spPr>
          <a:xfrm>
            <a:off x="1716505" y="195713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A998"/>
              </a:solidFill>
              <a:effectLst/>
              <a:uLnTx/>
              <a:uFillTx/>
              <a:latin typeface="Times New Roman" panose="02020603050405020304"/>
              <a:ea typeface="+mn-ea"/>
              <a:cs typeface="+mn-cs"/>
            </a:endParaRPr>
          </a:p>
        </p:txBody>
      </p:sp>
      <p:sp>
        <p:nvSpPr>
          <p:cNvPr id="7" name="TextBox 6">
            <a:extLst>
              <a:ext uri="{FF2B5EF4-FFF2-40B4-BE49-F238E27FC236}">
                <a16:creationId xmlns:a16="http://schemas.microsoft.com/office/drawing/2014/main" id="{2B83874F-5E3C-49A1-9F34-D43A8E950473}"/>
              </a:ext>
            </a:extLst>
          </p:cNvPr>
          <p:cNvSpPr txBox="1"/>
          <p:nvPr/>
        </p:nvSpPr>
        <p:spPr>
          <a:xfrm>
            <a:off x="5834380" y="1037164"/>
            <a:ext cx="2788864"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panose="020B0604020202020204"/>
                <a:ea typeface="+mn-ea"/>
                <a:cs typeface="+mn-cs"/>
              </a:rPr>
              <a:t>1st stimulus: $1,200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panose="020B0604020202020204"/>
                <a:ea typeface="+mn-ea"/>
                <a:cs typeface="+mn-cs"/>
              </a:rPr>
              <a:t>2</a:t>
            </a:r>
            <a:r>
              <a:rPr kumimoji="0" lang="en-US" sz="1800" b="0" i="0" u="none" strike="noStrike" kern="1200" cap="none" spc="0" normalizeH="0" baseline="30000" noProof="0">
                <a:ln>
                  <a:noFill/>
                </a:ln>
                <a:solidFill>
                  <a:srgbClr val="FF0000"/>
                </a:solidFill>
                <a:effectLst/>
                <a:uLnTx/>
                <a:uFillTx/>
                <a:latin typeface="Arial" panose="020B0604020202020204"/>
                <a:ea typeface="+mn-ea"/>
                <a:cs typeface="+mn-cs"/>
              </a:rPr>
              <a:t>nd</a:t>
            </a:r>
            <a:r>
              <a:rPr kumimoji="0" lang="en-US" sz="1800" b="0" i="0" u="none" strike="noStrike" kern="1200" cap="none" spc="0" normalizeH="0" baseline="0" noProof="0">
                <a:ln>
                  <a:noFill/>
                </a:ln>
                <a:solidFill>
                  <a:srgbClr val="FF0000"/>
                </a:solidFill>
                <a:effectLst/>
                <a:uLnTx/>
                <a:uFillTx/>
                <a:latin typeface="Arial" panose="020B0604020202020204"/>
                <a:ea typeface="+mn-ea"/>
                <a:cs typeface="+mn-cs"/>
              </a:rPr>
              <a:t> stimulus: $600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panose="020B0604020202020204"/>
                <a:ea typeface="+mn-ea"/>
                <a:cs typeface="+mn-cs"/>
              </a:rPr>
              <a:t>                     $1,800</a:t>
            </a:r>
          </a:p>
        </p:txBody>
      </p:sp>
      <p:sp>
        <p:nvSpPr>
          <p:cNvPr id="13" name="TextBox 12">
            <a:extLst>
              <a:ext uri="{FF2B5EF4-FFF2-40B4-BE49-F238E27FC236}">
                <a16:creationId xmlns:a16="http://schemas.microsoft.com/office/drawing/2014/main" id="{C58604BD-2B2B-4963-856E-7D788DD63384}"/>
              </a:ext>
            </a:extLst>
          </p:cNvPr>
          <p:cNvSpPr txBox="1"/>
          <p:nvPr/>
        </p:nvSpPr>
        <p:spPr>
          <a:xfrm>
            <a:off x="5834380" y="3006523"/>
            <a:ext cx="2788864"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panose="020B0604020202020204"/>
                <a:ea typeface="+mn-ea"/>
                <a:cs typeface="+mn-cs"/>
              </a:rPr>
              <a:t>1st stimulus: $1,700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panose="020B0604020202020204"/>
                <a:ea typeface="+mn-ea"/>
                <a:cs typeface="+mn-cs"/>
              </a:rPr>
              <a:t>2</a:t>
            </a:r>
            <a:r>
              <a:rPr kumimoji="0" lang="en-US" sz="1800" b="0" i="0" u="none" strike="noStrike" kern="1200" cap="none" spc="0" normalizeH="0" baseline="30000" noProof="0">
                <a:ln>
                  <a:noFill/>
                </a:ln>
                <a:solidFill>
                  <a:srgbClr val="FF0000"/>
                </a:solidFill>
                <a:effectLst/>
                <a:uLnTx/>
                <a:uFillTx/>
                <a:latin typeface="Arial" panose="020B0604020202020204"/>
                <a:ea typeface="+mn-ea"/>
                <a:cs typeface="+mn-cs"/>
              </a:rPr>
              <a:t>nd</a:t>
            </a:r>
            <a:r>
              <a:rPr kumimoji="0" lang="en-US" sz="1800" b="0" i="0" u="none" strike="noStrike" kern="1200" cap="none" spc="0" normalizeH="0" baseline="0" noProof="0">
                <a:ln>
                  <a:noFill/>
                </a:ln>
                <a:solidFill>
                  <a:srgbClr val="FF0000"/>
                </a:solidFill>
                <a:effectLst/>
                <a:uLnTx/>
                <a:uFillTx/>
                <a:latin typeface="Arial" panose="020B0604020202020204"/>
                <a:ea typeface="+mn-ea"/>
                <a:cs typeface="+mn-cs"/>
              </a:rPr>
              <a:t> stimulus: $1,200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panose="020B0604020202020204"/>
                <a:ea typeface="+mn-ea"/>
                <a:cs typeface="+mn-cs"/>
              </a:rPr>
              <a:t>                     $2,900</a:t>
            </a:r>
          </a:p>
        </p:txBody>
      </p:sp>
      <p:sp>
        <p:nvSpPr>
          <p:cNvPr id="8" name="TextBox 7">
            <a:extLst>
              <a:ext uri="{FF2B5EF4-FFF2-40B4-BE49-F238E27FC236}">
                <a16:creationId xmlns:a16="http://schemas.microsoft.com/office/drawing/2014/main" id="{32ED9549-71DE-4D7A-AFBD-4D02AE781C79}"/>
              </a:ext>
            </a:extLst>
          </p:cNvPr>
          <p:cNvSpPr txBox="1"/>
          <p:nvPr/>
        </p:nvSpPr>
        <p:spPr>
          <a:xfrm>
            <a:off x="452417" y="2635550"/>
            <a:ext cx="5381963"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676974"/>
                </a:solidFill>
                <a:effectLst/>
                <a:uLnTx/>
                <a:uFillTx/>
                <a:latin typeface="Arial" panose="020B0604020202020204"/>
                <a:ea typeface="+mn-ea"/>
                <a:cs typeface="+mn-cs"/>
              </a:rPr>
              <a:t>2. Figure out how much you </a:t>
            </a:r>
            <a:r>
              <a:rPr kumimoji="0" lang="en-US" sz="1800" b="1" i="0" u="none" strike="noStrike" kern="1200" cap="none" spc="0" normalizeH="0" baseline="0" noProof="0">
                <a:ln>
                  <a:noFill/>
                </a:ln>
                <a:solidFill>
                  <a:srgbClr val="676974"/>
                </a:solidFill>
                <a:effectLst/>
                <a:uLnTx/>
                <a:uFillTx/>
                <a:latin typeface="Arial" panose="020B0604020202020204"/>
                <a:ea typeface="+mn-ea"/>
                <a:cs typeface="+mn-cs"/>
              </a:rPr>
              <a:t>qualify</a:t>
            </a:r>
            <a:r>
              <a:rPr kumimoji="0" lang="en-US" sz="1800" b="0" i="0" u="none" strike="noStrike" kern="1200" cap="none" spc="0" normalizeH="0" baseline="0" noProof="0">
                <a:ln>
                  <a:noFill/>
                </a:ln>
                <a:solidFill>
                  <a:srgbClr val="676974"/>
                </a:solidFill>
                <a:effectLst/>
                <a:uLnTx/>
                <a:uFillTx/>
                <a:latin typeface="Arial" panose="020B0604020202020204"/>
                <a:ea typeface="+mn-ea"/>
                <a:cs typeface="+mn-cs"/>
              </a:rPr>
              <a:t> for. Add the amounts for your first and second stimulus check.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76974"/>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676974"/>
                </a:solidFill>
                <a:effectLst/>
                <a:uLnTx/>
                <a:uFillTx/>
                <a:latin typeface="Arial" panose="020B0604020202020204"/>
                <a:ea typeface="+mn-ea"/>
                <a:cs typeface="+mn-cs"/>
              </a:rPr>
              <a:t>*First stimulus check: $1,200 (single) OR $2,400 (married) + $500 per dependent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676974"/>
                </a:solidFill>
                <a:effectLst/>
                <a:uLnTx/>
                <a:uFillTx/>
                <a:latin typeface="Arial" panose="020B0604020202020204"/>
                <a:ea typeface="+mn-ea"/>
                <a:cs typeface="+mn-cs"/>
              </a:rPr>
              <a:t>*Second stimulus check: $600 (single) OR $1,200 (married) + $600 per dependent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A998"/>
              </a:solidFill>
              <a:effectLst/>
              <a:uLnTx/>
              <a:uFillTx/>
              <a:latin typeface="Times New Roman" panose="02020603050405020304"/>
              <a:ea typeface="+mn-ea"/>
              <a:cs typeface="+mn-cs"/>
            </a:endParaRPr>
          </a:p>
        </p:txBody>
      </p:sp>
      <p:sp>
        <p:nvSpPr>
          <p:cNvPr id="18" name="TextBox 17">
            <a:extLst>
              <a:ext uri="{FF2B5EF4-FFF2-40B4-BE49-F238E27FC236}">
                <a16:creationId xmlns:a16="http://schemas.microsoft.com/office/drawing/2014/main" id="{9684F944-CA58-4418-B48E-BF8B33C393E3}"/>
              </a:ext>
            </a:extLst>
          </p:cNvPr>
          <p:cNvSpPr txBox="1"/>
          <p:nvPr/>
        </p:nvSpPr>
        <p:spPr>
          <a:xfrm>
            <a:off x="517417" y="4777378"/>
            <a:ext cx="538196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676974"/>
                </a:solidFill>
                <a:effectLst/>
                <a:uLnTx/>
                <a:uFillTx/>
                <a:latin typeface="Arial" panose="020B0604020202020204"/>
                <a:ea typeface="+mn-ea"/>
                <a:cs typeface="+mn-cs"/>
              </a:rPr>
              <a:t>3. Finally, subtract the amount you received from the amount you are </a:t>
            </a:r>
            <a:r>
              <a:rPr kumimoji="0" lang="en-US" sz="1800" b="1" i="0" u="none" strike="noStrike" kern="1200" cap="none" spc="0" normalizeH="0" baseline="0" noProof="0">
                <a:ln>
                  <a:noFill/>
                </a:ln>
                <a:solidFill>
                  <a:srgbClr val="676974"/>
                </a:solidFill>
                <a:effectLst/>
                <a:uLnTx/>
                <a:uFillTx/>
                <a:latin typeface="Arial" panose="020B0604020202020204"/>
                <a:ea typeface="+mn-ea"/>
                <a:cs typeface="+mn-cs"/>
              </a:rPr>
              <a:t>owed</a:t>
            </a:r>
            <a:r>
              <a:rPr kumimoji="0" lang="en-US" sz="1800" b="0" i="0" u="none" strike="noStrike" kern="1200" cap="none" spc="0" normalizeH="0" baseline="0" noProof="0">
                <a:ln>
                  <a:noFill/>
                </a:ln>
                <a:solidFill>
                  <a:srgbClr val="676974"/>
                </a:solidFill>
                <a:effectLst/>
                <a:uLnTx/>
                <a:uFillTx/>
                <a:latin typeface="Arial" panose="020B0604020202020204"/>
                <a:ea typeface="+mn-ea"/>
                <a:cs typeface="+mn-cs"/>
              </a:rPr>
              <a:t>.</a:t>
            </a:r>
          </a:p>
        </p:txBody>
      </p:sp>
      <p:sp>
        <p:nvSpPr>
          <p:cNvPr id="20" name="TextBox 19">
            <a:extLst>
              <a:ext uri="{FF2B5EF4-FFF2-40B4-BE49-F238E27FC236}">
                <a16:creationId xmlns:a16="http://schemas.microsoft.com/office/drawing/2014/main" id="{41330AAB-03B8-46D3-9061-E86AA1204FA3}"/>
              </a:ext>
            </a:extLst>
          </p:cNvPr>
          <p:cNvSpPr txBox="1"/>
          <p:nvPr/>
        </p:nvSpPr>
        <p:spPr>
          <a:xfrm>
            <a:off x="5907188" y="4844173"/>
            <a:ext cx="2788864"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panose="020B0604020202020204"/>
                <a:ea typeface="+mn-ea"/>
                <a:cs typeface="+mn-cs"/>
              </a:rPr>
              <a:t>Qualify for: $2,900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panose="020B0604020202020204"/>
                <a:ea typeface="+mn-ea"/>
                <a:cs typeface="+mn-cs"/>
              </a:rPr>
              <a:t>Received:   $1,800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panose="020B0604020202020204"/>
                <a:ea typeface="+mn-ea"/>
                <a:cs typeface="+mn-cs"/>
              </a:rPr>
              <a:t>Owed         $1,100</a:t>
            </a:r>
          </a:p>
        </p:txBody>
      </p:sp>
      <p:sp>
        <p:nvSpPr>
          <p:cNvPr id="9" name="Oval 8">
            <a:extLst>
              <a:ext uri="{FF2B5EF4-FFF2-40B4-BE49-F238E27FC236}">
                <a16:creationId xmlns:a16="http://schemas.microsoft.com/office/drawing/2014/main" id="{0DA079D6-E894-4094-A1B3-DDE1CC8811E1}"/>
              </a:ext>
            </a:extLst>
          </p:cNvPr>
          <p:cNvSpPr/>
          <p:nvPr/>
        </p:nvSpPr>
        <p:spPr>
          <a:xfrm>
            <a:off x="6888752" y="5789165"/>
            <a:ext cx="1364821" cy="711058"/>
          </a:xfrm>
          <a:prstGeom prst="ellipse">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cxnSp>
        <p:nvCxnSpPr>
          <p:cNvPr id="14" name="Connector: Curved 13">
            <a:extLst>
              <a:ext uri="{FF2B5EF4-FFF2-40B4-BE49-F238E27FC236}">
                <a16:creationId xmlns:a16="http://schemas.microsoft.com/office/drawing/2014/main" id="{CBC2B72D-2014-402A-BF3E-C385BCCB091E}"/>
              </a:ext>
            </a:extLst>
          </p:cNvPr>
          <p:cNvCxnSpPr>
            <a:cxnSpLocks/>
          </p:cNvCxnSpPr>
          <p:nvPr/>
        </p:nvCxnSpPr>
        <p:spPr>
          <a:xfrm rot="10800000" flipV="1">
            <a:off x="5605273" y="6277711"/>
            <a:ext cx="1342179" cy="285099"/>
          </a:xfrm>
          <a:prstGeom prst="curvedConnector3">
            <a:avLst>
              <a:gd name="adj1" fmla="val 50000"/>
            </a:avLst>
          </a:prstGeom>
          <a:ln w="2857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C56B4F1-53DA-4BC4-8851-5F3BCD54BD13}"/>
              </a:ext>
            </a:extLst>
          </p:cNvPr>
          <p:cNvSpPr txBox="1"/>
          <p:nvPr/>
        </p:nvSpPr>
        <p:spPr>
          <a:xfrm>
            <a:off x="3034809" y="5869087"/>
            <a:ext cx="283945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10000"/>
                  </a:srgbClr>
                </a:solidFill>
                <a:effectLst/>
                <a:uLnTx/>
                <a:uFillTx/>
                <a:latin typeface="Cavolini" panose="020B0502040204020203" pitchFamily="66" charset="0"/>
                <a:ea typeface="+mn-ea"/>
                <a:cs typeface="Cavolini" panose="020B0502040204020203" pitchFamily="66" charset="0"/>
              </a:rPr>
              <a:t>write this on the Recovery Rebate Credit line</a:t>
            </a:r>
          </a:p>
        </p:txBody>
      </p:sp>
      <p:sp>
        <p:nvSpPr>
          <p:cNvPr id="25" name="TextBox 24">
            <a:extLst>
              <a:ext uri="{FF2B5EF4-FFF2-40B4-BE49-F238E27FC236}">
                <a16:creationId xmlns:a16="http://schemas.microsoft.com/office/drawing/2014/main" id="{AB6D7079-844C-42E1-91D1-F73C9382CFED}"/>
              </a:ext>
            </a:extLst>
          </p:cNvPr>
          <p:cNvSpPr txBox="1"/>
          <p:nvPr/>
        </p:nvSpPr>
        <p:spPr>
          <a:xfrm>
            <a:off x="9003157" y="4500378"/>
            <a:ext cx="3217066"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676974"/>
                </a:solidFill>
                <a:effectLst/>
                <a:uLnTx/>
                <a:uFillTx/>
                <a:latin typeface="Arial" panose="020B0604020202020204"/>
                <a:ea typeface="+mn-ea"/>
                <a:cs typeface="+mn-cs"/>
                <a:hlinkClick r:id="rId9"/>
              </a:rPr>
              <a:t>First stimulus check calculator</a:t>
            </a:r>
            <a:endParaRPr kumimoji="0" lang="en-US" sz="1800" b="0" i="0" u="none" strike="noStrike" kern="1200" cap="none" spc="0" normalizeH="0" baseline="0" noProof="0">
              <a:ln>
                <a:noFill/>
              </a:ln>
              <a:solidFill>
                <a:srgbClr val="676974"/>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676974"/>
                </a:solidFill>
                <a:effectLst/>
                <a:uLnTx/>
                <a:uFillTx/>
                <a:latin typeface="Arial" panose="020B0604020202020204"/>
                <a:ea typeface="+mn-ea"/>
                <a:cs typeface="+mn-cs"/>
                <a:hlinkClick r:id="rId10"/>
              </a:rPr>
              <a:t>Second stimulus check calculator</a:t>
            </a:r>
            <a:endParaRPr kumimoji="0" lang="en-US" sz="1800" b="0" i="0" u="none" strike="noStrike" kern="1200" cap="none" spc="0" normalizeH="0" baseline="0" noProof="0">
              <a:ln>
                <a:noFill/>
              </a:ln>
              <a:solidFill>
                <a:srgbClr val="676974"/>
              </a:solidFill>
              <a:effectLst/>
              <a:uLnTx/>
              <a:uFillTx/>
              <a:latin typeface="Arial" panose="020B0604020202020204"/>
              <a:ea typeface="+mn-ea"/>
              <a:cs typeface="+mn-cs"/>
            </a:endParaRPr>
          </a:p>
        </p:txBody>
      </p:sp>
      <p:cxnSp>
        <p:nvCxnSpPr>
          <p:cNvPr id="27" name="Straight Connector 26">
            <a:extLst>
              <a:ext uri="{FF2B5EF4-FFF2-40B4-BE49-F238E27FC236}">
                <a16:creationId xmlns:a16="http://schemas.microsoft.com/office/drawing/2014/main" id="{DD14C360-08FF-4083-8B47-BBFF726B57F2}"/>
              </a:ext>
            </a:extLst>
          </p:cNvPr>
          <p:cNvCxnSpPr>
            <a:cxnSpLocks/>
          </p:cNvCxnSpPr>
          <p:nvPr/>
        </p:nvCxnSpPr>
        <p:spPr>
          <a:xfrm>
            <a:off x="8593312" y="1037164"/>
            <a:ext cx="0" cy="5449706"/>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0911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41" y="320135"/>
            <a:ext cx="11548519" cy="621773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sym typeface="DIN Condensed"/>
            </a:endParaRPr>
          </a:p>
        </p:txBody>
      </p:sp>
      <p:sp>
        <p:nvSpPr>
          <p:cNvPr id="2" name="Title 1"/>
          <p:cNvSpPr>
            <a:spLocks noGrp="1"/>
          </p:cNvSpPr>
          <p:nvPr>
            <p:ph type="title"/>
          </p:nvPr>
        </p:nvSpPr>
        <p:spPr>
          <a:xfrm>
            <a:off x="838361" y="963953"/>
            <a:ext cx="3494255" cy="4930095"/>
          </a:xfrm>
        </p:spPr>
        <p:txBody>
          <a:bodyPr vert="horz" lIns="91437" tIns="45719" rIns="91437" bIns="45719" rtlCol="0" anchor="ctr">
            <a:normAutofit/>
          </a:bodyPr>
          <a:lstStyle/>
          <a:p>
            <a:pPr algn="r" defTabSz="914353"/>
            <a:r>
              <a:rPr lang="en-US" sz="4400">
                <a:solidFill>
                  <a:schemeClr val="accent1"/>
                </a:solidFill>
                <a:latin typeface="+mj-lt"/>
                <a:cs typeface="+mj-cs"/>
              </a:rPr>
              <a:t>Today</a:t>
            </a:r>
          </a:p>
        </p:txBody>
      </p:sp>
      <p:cxnSp>
        <p:nvCxnSpPr>
          <p:cNvPr id="18" name="Straight Connector 17">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340" y="2057442"/>
            <a:ext cx="0" cy="2743116"/>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76066" y="973276"/>
            <a:ext cx="6377575" cy="5238272"/>
          </a:xfrm>
        </p:spPr>
        <p:txBody>
          <a:bodyPr vert="horz" lIns="91437" tIns="45719" rIns="91437" bIns="45719" rtlCol="0" anchor="ctr">
            <a:normAutofit/>
          </a:bodyPr>
          <a:lstStyle/>
          <a:p>
            <a:pPr marL="0" indent="0" defTabSz="914353">
              <a:spcBef>
                <a:spcPts val="1800"/>
              </a:spcBef>
              <a:buNone/>
            </a:pPr>
            <a:r>
              <a:rPr lang="en-US" sz="2400">
                <a:solidFill>
                  <a:schemeClr val="tx1"/>
                </a:solidFill>
                <a:latin typeface="Calibri"/>
                <a:cs typeface="Calibri"/>
              </a:rPr>
              <a:t>CTC Expansion Basics</a:t>
            </a:r>
            <a:endParaRPr lang="en-US">
              <a:solidFill>
                <a:schemeClr val="tx1"/>
              </a:solidFill>
            </a:endParaRPr>
          </a:p>
          <a:p>
            <a:pPr marL="0" indent="0" defTabSz="914353">
              <a:spcBef>
                <a:spcPts val="1800"/>
              </a:spcBef>
              <a:buNone/>
            </a:pPr>
            <a:r>
              <a:rPr lang="en-US" sz="2400">
                <a:solidFill>
                  <a:schemeClr val="tx1"/>
                </a:solidFill>
                <a:latin typeface="Calibri"/>
                <a:cs typeface="Calibri"/>
              </a:rPr>
              <a:t>The Problem &amp; How You Can Help</a:t>
            </a:r>
          </a:p>
          <a:p>
            <a:pPr marL="0" indent="0" defTabSz="914353">
              <a:spcBef>
                <a:spcPts val="1800"/>
              </a:spcBef>
              <a:buNone/>
            </a:pPr>
            <a:r>
              <a:rPr lang="en-US" sz="2400" dirty="0">
                <a:solidFill>
                  <a:schemeClr val="tx1"/>
                </a:solidFill>
                <a:latin typeface="Calibri"/>
                <a:cs typeface="Calibri"/>
              </a:rPr>
              <a:t>CTC Navigators</a:t>
            </a:r>
          </a:p>
          <a:p>
            <a:pPr marL="0" indent="0" defTabSz="914353">
              <a:spcBef>
                <a:spcPts val="1800"/>
              </a:spcBef>
              <a:buNone/>
            </a:pPr>
            <a:r>
              <a:rPr lang="en-US" sz="2400">
                <a:solidFill>
                  <a:schemeClr val="tx1"/>
                </a:solidFill>
                <a:latin typeface="Calibri"/>
                <a:cs typeface="Calibri"/>
              </a:rPr>
              <a:t>IRS Non-Filer Portal </a:t>
            </a:r>
            <a:r>
              <a:rPr lang="en-US" sz="2400" dirty="0">
                <a:solidFill>
                  <a:schemeClr val="tx1"/>
                </a:solidFill>
                <a:latin typeface="Calibri"/>
                <a:cs typeface="Calibri"/>
              </a:rPr>
              <a:t>Walkthrough </a:t>
            </a:r>
            <a:r>
              <a:rPr lang="en-US" sz="2400">
                <a:solidFill>
                  <a:schemeClr val="tx1"/>
                </a:solidFill>
                <a:latin typeface="Calibri"/>
                <a:cs typeface="Calibri"/>
              </a:rPr>
              <a:t>&amp; Live Demo</a:t>
            </a:r>
          </a:p>
          <a:p>
            <a:pPr marL="0" indent="0" defTabSz="914353">
              <a:spcBef>
                <a:spcPts val="1800"/>
              </a:spcBef>
              <a:buNone/>
            </a:pPr>
            <a:r>
              <a:rPr lang="en-US" sz="2400">
                <a:solidFill>
                  <a:schemeClr val="tx1"/>
                </a:solidFill>
                <a:latin typeface="Calibri"/>
                <a:cs typeface="Calibri"/>
              </a:rPr>
              <a:t>IRS Child Tax Credit Update Portal</a:t>
            </a:r>
            <a:r>
              <a:rPr lang="en-US" sz="2400" dirty="0">
                <a:solidFill>
                  <a:schemeClr val="tx1"/>
                </a:solidFill>
                <a:latin typeface="Calibri"/>
                <a:cs typeface="Calibri"/>
              </a:rPr>
              <a:t> Walkthrough</a:t>
            </a:r>
            <a:endParaRPr lang="en-US" sz="2400">
              <a:solidFill>
                <a:schemeClr val="tx1"/>
              </a:solidFill>
              <a:latin typeface="Calibri"/>
              <a:cs typeface="Calibri"/>
            </a:endParaRPr>
          </a:p>
          <a:p>
            <a:pPr marL="0" indent="0" defTabSz="914353">
              <a:spcBef>
                <a:spcPts val="1800"/>
              </a:spcBef>
              <a:buNone/>
            </a:pPr>
            <a:r>
              <a:rPr lang="en-US" sz="2400">
                <a:solidFill>
                  <a:schemeClr val="tx1"/>
                </a:solidFill>
                <a:latin typeface="Calibri"/>
                <a:cs typeface="Calibri"/>
              </a:rPr>
              <a:t>Q&amp;A</a:t>
            </a:r>
            <a:endParaRPr lang="en-US">
              <a:solidFill>
                <a:schemeClr val="tx1"/>
              </a:solidFill>
            </a:endParaRPr>
          </a:p>
        </p:txBody>
      </p:sp>
      <p:sp>
        <p:nvSpPr>
          <p:cNvPr id="4" name="Slide Number Placeholder 3"/>
          <p:cNvSpPr>
            <a:spLocks noGrp="1"/>
          </p:cNvSpPr>
          <p:nvPr>
            <p:ph type="sldNum" sz="quarter" idx="12"/>
          </p:nvPr>
        </p:nvSpPr>
        <p:spPr>
          <a:xfrm>
            <a:off x="10571380" y="6033401"/>
            <a:ext cx="782259" cy="365114"/>
          </a:xfrm>
        </p:spPr>
        <p:txBody>
          <a:bodyPr vert="horz" lIns="91437" tIns="45719" rIns="91437" bIns="45719" rtlCol="0" anchor="ctr">
            <a:normAutofit/>
          </a:bodyPr>
          <a:lstStyle/>
          <a:p>
            <a:pPr marL="0" marR="0" lvl="0" indent="0" algn="r" defTabSz="914353" rtl="0" eaLnBrk="1" fontAlgn="auto" latinLnBrk="0" hangingPunct="1">
              <a:lnSpc>
                <a:spcPct val="100000"/>
              </a:lnSpc>
              <a:spcBef>
                <a:spcPts val="0"/>
              </a:spcBef>
              <a:spcAft>
                <a:spcPts val="600"/>
              </a:spcAft>
              <a:buClrTx/>
              <a:buSzTx/>
              <a:buFontTx/>
              <a:buNone/>
              <a:tabLst/>
              <a:defRPr/>
            </a:pPr>
            <a:r>
              <a:rPr kumimoji="0" lang="en-US" altLang="en-US" sz="1050" b="0" i="0" u="none" strike="noStrike" kern="1200" cap="none" spc="0" normalizeH="0" baseline="0" noProof="0">
                <a:ln>
                  <a:noFill/>
                </a:ln>
                <a:solidFill>
                  <a:srgbClr val="00A998">
                    <a:alpha val="80000"/>
                  </a:srgbClr>
                </a:solidFill>
                <a:effectLst/>
                <a:uLnTx/>
                <a:uFillTx/>
                <a:latin typeface="Times New Roman" panose="02020603050405020304"/>
                <a:ea typeface="+mn-ea"/>
                <a:cs typeface="Arial" panose="020B0604020202020204" pitchFamily="34" charset="0"/>
                <a:sym typeface="DIN Condensed"/>
              </a:rPr>
              <a:t>2</a:t>
            </a:r>
          </a:p>
        </p:txBody>
      </p:sp>
    </p:spTree>
    <p:extLst>
      <p:ext uri="{BB962C8B-B14F-4D97-AF65-F5344CB8AC3E}">
        <p14:creationId xmlns:p14="http://schemas.microsoft.com/office/powerpoint/2010/main" val="6313441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ontent Placeholder 1">
            <a:extLst>
              <a:ext uri="{FF2B5EF4-FFF2-40B4-BE49-F238E27FC236}">
                <a16:creationId xmlns:a16="http://schemas.microsoft.com/office/drawing/2014/main" id="{1ED18EF7-70FC-4E4C-86A8-4801905BE4B6}"/>
              </a:ext>
            </a:extLst>
          </p:cNvPr>
          <p:cNvSpPr>
            <a:spLocks noGrp="1"/>
          </p:cNvSpPr>
          <p:nvPr>
            <p:ph sz="half" idx="1"/>
          </p:nvPr>
        </p:nvSpPr>
        <p:spPr>
          <a:xfrm>
            <a:off x="241300" y="988449"/>
            <a:ext cx="11785600" cy="910344"/>
          </a:xfrm>
        </p:spPr>
        <p:txBody>
          <a:bodyPr lIns="91440" tIns="45720" rIns="91440" bIns="45720" anchor="t">
            <a:normAutofit/>
          </a:bodyPr>
          <a:lstStyle/>
          <a:p>
            <a:pPr marL="0" indent="0" algn="ctr" fontAlgn="base">
              <a:buNone/>
            </a:pPr>
            <a:r>
              <a:rPr lang="en-US" sz="2200" b="0" i="0">
                <a:solidFill>
                  <a:srgbClr val="000000"/>
                </a:solidFill>
                <a:effectLst/>
                <a:latin typeface="Arial" panose="020B0604020202020204" pitchFamily="34" charset="0"/>
                <a:cs typeface="Arial" panose="020B0604020202020204" pitchFamily="34" charset="0"/>
              </a:rPr>
              <a:t>For “STEP 2. </a:t>
            </a:r>
            <a:r>
              <a:rPr lang="en-US" sz="2200">
                <a:solidFill>
                  <a:srgbClr val="000000"/>
                </a:solidFill>
                <a:latin typeface="Arial" panose="020B0604020202020204" pitchFamily="34" charset="0"/>
                <a:cs typeface="Arial" panose="020B0604020202020204" pitchFamily="34" charset="0"/>
              </a:rPr>
              <a:t>E-file Your Ta</a:t>
            </a:r>
            <a:r>
              <a:rPr lang="en-US" sz="2200" b="0" i="0">
                <a:solidFill>
                  <a:srgbClr val="000000"/>
                </a:solidFill>
                <a:effectLst/>
                <a:latin typeface="Arial" panose="020B0604020202020204" pitchFamily="34" charset="0"/>
                <a:cs typeface="Arial" panose="020B0604020202020204" pitchFamily="34" charset="0"/>
              </a:rPr>
              <a:t>x Forms,” there is required and optional information to complete. Skip the optional fields </a:t>
            </a:r>
            <a:r>
              <a:rPr lang="en-US" sz="2200">
                <a:solidFill>
                  <a:srgbClr val="000000"/>
                </a:solidFill>
                <a:latin typeface="Arial" panose="020B0604020202020204" pitchFamily="34" charset="0"/>
                <a:cs typeface="Arial" panose="020B0604020202020204" pitchFamily="34" charset="0"/>
              </a:rPr>
              <a:t>that</a:t>
            </a:r>
            <a:r>
              <a:rPr lang="en-US" sz="2200" b="0" i="0">
                <a:solidFill>
                  <a:srgbClr val="000000"/>
                </a:solidFill>
                <a:effectLst/>
                <a:latin typeface="Arial" panose="020B0604020202020204" pitchFamily="34" charset="0"/>
                <a:cs typeface="Arial" panose="020B0604020202020204" pitchFamily="34" charset="0"/>
              </a:rPr>
              <a:t> do not apply to you.</a:t>
            </a:r>
          </a:p>
          <a:p>
            <a:pPr marL="0" indent="0" algn="l" fontAlgn="base">
              <a:buNone/>
            </a:pPr>
            <a:endParaRPr lang="en-US" sz="1900" b="0" i="0">
              <a:solidFill>
                <a:srgbClr val="000000"/>
              </a:solidFill>
              <a:effectLst/>
              <a:latin typeface="Arial" panose="020B0604020202020204" pitchFamily="34" charset="0"/>
              <a:cs typeface="Arial" panose="020B0604020202020204" pitchFamily="34" charset="0"/>
            </a:endParaRPr>
          </a:p>
          <a:p>
            <a:pPr algn="l" fontAlgn="base"/>
            <a:endParaRPr lang="en-US" sz="1900" b="0" i="0">
              <a:solidFill>
                <a:srgbClr val="000000"/>
              </a:solidFill>
              <a:effectLst/>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47BB062B-7BBD-4226-A9A0-A7BDC646EB3E}"/>
              </a:ext>
            </a:extLst>
          </p:cNvPr>
          <p:cNvSpPr>
            <a:spLocks noGrp="1"/>
          </p:cNvSpPr>
          <p:nvPr>
            <p:ph type="title"/>
          </p:nvPr>
        </p:nvSpPr>
        <p:spPr>
          <a:xfrm>
            <a:off x="1878308" y="154109"/>
            <a:ext cx="8250502" cy="699945"/>
          </a:xfrm>
        </p:spPr>
        <p:txBody>
          <a:bodyPr vert="horz" lIns="91440" tIns="45720" rIns="91440" bIns="45720" rtlCol="0" anchor="t">
            <a:normAutofit fontScale="90000"/>
          </a:bodyPr>
          <a:lstStyle/>
          <a:p>
            <a:pPr defTabSz="914400"/>
            <a:r>
              <a:rPr lang="en-US">
                <a:solidFill>
                  <a:schemeClr val="accent1"/>
                </a:solidFill>
                <a:latin typeface="Arial"/>
                <a:cs typeface="Arial"/>
              </a:rPr>
              <a:t>Step 4: Fill out income and personal identification information</a:t>
            </a:r>
          </a:p>
        </p:txBody>
      </p:sp>
      <p:sp>
        <p:nvSpPr>
          <p:cNvPr id="7" name="TextBox 6">
            <a:extLst>
              <a:ext uri="{FF2B5EF4-FFF2-40B4-BE49-F238E27FC236}">
                <a16:creationId xmlns:a16="http://schemas.microsoft.com/office/drawing/2014/main" id="{0AD082AB-D606-4A82-AEAE-43CBE65E45C6}"/>
              </a:ext>
            </a:extLst>
          </p:cNvPr>
          <p:cNvSpPr txBox="1"/>
          <p:nvPr/>
        </p:nvSpPr>
        <p:spPr>
          <a:xfrm>
            <a:off x="241300" y="1796714"/>
            <a:ext cx="5753100" cy="461665"/>
          </a:xfrm>
          <a:prstGeom prst="rect">
            <a:avLst/>
          </a:prstGeom>
          <a:solidFill>
            <a:schemeClr val="accent1">
              <a:lumMod val="20000"/>
              <a:lumOff val="80000"/>
            </a:schemeClr>
          </a:solidFill>
          <a:ln>
            <a:solidFill>
              <a:schemeClr val="bg2">
                <a:lumMod val="10000"/>
              </a:schemeClr>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A998"/>
                </a:solidFill>
                <a:effectLst/>
                <a:uLnTx/>
                <a:uFillTx/>
                <a:latin typeface="Arial" panose="020B0604020202020204"/>
                <a:ea typeface="+mn-ea"/>
                <a:cs typeface="+mn-cs"/>
              </a:rPr>
              <a:t>Required</a:t>
            </a:r>
          </a:p>
        </p:txBody>
      </p:sp>
      <p:sp>
        <p:nvSpPr>
          <p:cNvPr id="8" name="TextBox 7">
            <a:extLst>
              <a:ext uri="{FF2B5EF4-FFF2-40B4-BE49-F238E27FC236}">
                <a16:creationId xmlns:a16="http://schemas.microsoft.com/office/drawing/2014/main" id="{EBD2B953-3A9D-4C03-9B43-CF0BE5BA5F62}"/>
              </a:ext>
            </a:extLst>
          </p:cNvPr>
          <p:cNvSpPr txBox="1"/>
          <p:nvPr/>
        </p:nvSpPr>
        <p:spPr>
          <a:xfrm>
            <a:off x="241300" y="2404286"/>
            <a:ext cx="5753100" cy="4401205"/>
          </a:xfrm>
          <a:prstGeom prst="rect">
            <a:avLst/>
          </a:prstGeom>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676974"/>
                </a:solidFill>
                <a:effectLst/>
                <a:uLnTx/>
                <a:uFillTx/>
                <a:latin typeface="Arial" panose="020B0604020202020204"/>
                <a:ea typeface="+mn-ea"/>
                <a:cs typeface="Arial" panose="020B0604020202020204" pitchFamily="34" charset="0"/>
              </a:rPr>
              <a:t> </a:t>
            </a:r>
            <a:r>
              <a:rPr kumimoji="0" lang="en-US" sz="2000" b="1" i="0" u="none" strike="noStrike" kern="1200" cap="none" spc="0" normalizeH="0" baseline="0" noProof="0" dirty="0">
                <a:ln>
                  <a:noFill/>
                </a:ln>
                <a:solidFill>
                  <a:srgbClr val="676974"/>
                </a:solidFill>
                <a:effectLst/>
                <a:uLnTx/>
                <a:uFillTx/>
                <a:latin typeface="Arial" panose="020B0604020202020204"/>
                <a:ea typeface="+mn-ea"/>
                <a:cs typeface="+mn-cs"/>
              </a:rPr>
              <a:t>Personal verification: </a:t>
            </a:r>
            <a:r>
              <a:rPr kumimoji="0" lang="en-US" sz="2000" b="0" i="0" u="none" strike="noStrike" kern="1200" cap="none" spc="0" normalizeH="0" baseline="0" noProof="0" dirty="0">
                <a:ln>
                  <a:noFill/>
                </a:ln>
                <a:solidFill>
                  <a:srgbClr val="676974"/>
                </a:solidFill>
                <a:effectLst/>
                <a:uLnTx/>
                <a:uFillTx/>
                <a:latin typeface="Arial" panose="020B0604020202020204"/>
                <a:ea typeface="+mn-ea"/>
                <a:cs typeface="+mn-cs"/>
              </a:rPr>
              <a:t>The form asks for your 2019 Adjusted Gross Income. If you did NOT file taxes last year, enter “0” in the box. Ignore part B which asks for last year’s self-selected signature PIN.</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676974"/>
                </a:solidFill>
                <a:effectLst/>
                <a:uLnTx/>
                <a:uFillTx/>
                <a:latin typeface="Arial" panose="020B0604020202020204"/>
                <a:ea typeface="+mn-ea"/>
                <a:cs typeface="+mn-cs"/>
              </a:rPr>
              <a:t> Date</a:t>
            </a:r>
            <a:endParaRPr kumimoji="0" lang="en-US" sz="2000" b="0" i="0" u="none" strike="noStrike" kern="1200" cap="none" spc="0" normalizeH="0" baseline="0" noProof="0" dirty="0">
              <a:ln>
                <a:noFill/>
              </a:ln>
              <a:solidFill>
                <a:srgbClr val="676974"/>
              </a:solidFill>
              <a:effectLst/>
              <a:uLnTx/>
              <a:uFillTx/>
              <a:latin typeface="Arial" panose="020B0604020202020204"/>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676974"/>
                </a:solidFill>
                <a:effectLst/>
                <a:uLnTx/>
                <a:uFillTx/>
                <a:latin typeface="Arial" panose="020B0604020202020204"/>
                <a:ea typeface="+mn-ea"/>
                <a:cs typeface="+mn-cs"/>
              </a:rPr>
              <a:t> Electronic signature:</a:t>
            </a:r>
            <a:r>
              <a:rPr kumimoji="0" lang="en-US" sz="2000" b="0" i="0" u="none" strike="noStrike" kern="1200" cap="none" spc="0" normalizeH="0" baseline="0" noProof="0" dirty="0">
                <a:ln>
                  <a:noFill/>
                </a:ln>
                <a:solidFill>
                  <a:srgbClr val="676974"/>
                </a:solidFill>
                <a:effectLst/>
                <a:uLnTx/>
                <a:uFillTx/>
                <a:latin typeface="Arial" panose="020B0604020202020204"/>
                <a:ea typeface="+mn-ea"/>
                <a:cs typeface="+mn-cs"/>
              </a:rPr>
              <a:t> Instead of signing your name, your signature is a 5-digit PIN number that you create.</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676974"/>
                </a:solidFill>
                <a:effectLst/>
                <a:uLnTx/>
                <a:uFillTx/>
                <a:latin typeface="Arial" panose="020B0604020202020204"/>
                <a:ea typeface="+mn-ea"/>
                <a:cs typeface="+mn-cs"/>
              </a:rPr>
              <a:t> Date of birth</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676974"/>
              </a:solidFill>
              <a:effectLst/>
              <a:uLnTx/>
              <a:uFillTx/>
              <a:latin typeface="Arial" panose="020B0604020202020204"/>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000" b="1" i="1" u="sng" strike="noStrike" kern="1200" cap="none" spc="0" normalizeH="0" baseline="0" noProof="0" dirty="0">
                <a:ln>
                  <a:noFill/>
                </a:ln>
                <a:solidFill>
                  <a:srgbClr val="676974"/>
                </a:solidFill>
                <a:effectLst/>
                <a:uLnTx/>
                <a:uFillTx/>
                <a:latin typeface="inherit"/>
                <a:ea typeface="+mn-ea"/>
                <a:cs typeface="+mn-cs"/>
              </a:rPr>
              <a:t>Note</a:t>
            </a:r>
            <a:r>
              <a:rPr kumimoji="0" lang="en-US" sz="2000" b="0" i="1" u="none" strike="noStrike" kern="1200" cap="none" spc="0" normalizeH="0" baseline="0" noProof="0" dirty="0">
                <a:ln>
                  <a:noFill/>
                </a:ln>
                <a:solidFill>
                  <a:srgbClr val="676974"/>
                </a:solidFill>
                <a:effectLst/>
                <a:uLnTx/>
                <a:uFillTx/>
                <a:latin typeface="inherit"/>
                <a:ea typeface="+mn-ea"/>
                <a:cs typeface="+mn-cs"/>
              </a:rPr>
              <a:t>: these fields are required for you and your spouse if you are married filing jointly.</a:t>
            </a:r>
            <a:endParaRPr kumimoji="0" lang="en-US" sz="2000" b="0" i="0" u="none" strike="noStrike" kern="1200" cap="none" spc="0" normalizeH="0" baseline="0" noProof="0" dirty="0">
              <a:ln>
                <a:noFill/>
              </a:ln>
              <a:solidFill>
                <a:srgbClr val="676974"/>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676974"/>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0CC711B6-9023-4D6C-B668-6492C4ADA324}"/>
              </a:ext>
            </a:extLst>
          </p:cNvPr>
          <p:cNvSpPr txBox="1"/>
          <p:nvPr/>
        </p:nvSpPr>
        <p:spPr>
          <a:xfrm>
            <a:off x="6388100" y="1796714"/>
            <a:ext cx="5638800" cy="461665"/>
          </a:xfrm>
          <a:prstGeom prst="rect">
            <a:avLst/>
          </a:prstGeom>
          <a:solidFill>
            <a:schemeClr val="accent1">
              <a:lumMod val="20000"/>
              <a:lumOff val="80000"/>
            </a:schemeClr>
          </a:solidFill>
          <a:ln>
            <a:solidFill>
              <a:schemeClr val="bg2">
                <a:lumMod val="10000"/>
              </a:schemeClr>
            </a:solid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A998"/>
                </a:solidFill>
                <a:effectLst/>
                <a:uLnTx/>
                <a:uFillTx/>
                <a:latin typeface="Arial" panose="020B0604020202020204"/>
                <a:ea typeface="+mn-ea"/>
                <a:cs typeface="+mn-cs"/>
              </a:rPr>
              <a:t>Optional</a:t>
            </a:r>
          </a:p>
        </p:txBody>
      </p:sp>
      <p:sp>
        <p:nvSpPr>
          <p:cNvPr id="11" name="TextBox 10">
            <a:extLst>
              <a:ext uri="{FF2B5EF4-FFF2-40B4-BE49-F238E27FC236}">
                <a16:creationId xmlns:a16="http://schemas.microsoft.com/office/drawing/2014/main" id="{F44B7893-6140-441E-9716-45C5EC914B47}"/>
              </a:ext>
            </a:extLst>
          </p:cNvPr>
          <p:cNvSpPr txBox="1"/>
          <p:nvPr/>
        </p:nvSpPr>
        <p:spPr>
          <a:xfrm>
            <a:off x="6388100" y="2404286"/>
            <a:ext cx="5753100" cy="2318583"/>
          </a:xfrm>
          <a:prstGeom prst="rect">
            <a:avLst/>
          </a:prstGeom>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pPr marL="0" marR="0" lvl="0" indent="0" algn="l" defTabSz="914400"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676974"/>
                </a:solidFill>
                <a:effectLst/>
                <a:uLnTx/>
                <a:uFillTx/>
                <a:latin typeface="Arial" panose="020B0604020202020204"/>
                <a:ea typeface="+mn-ea"/>
                <a:cs typeface="Arial" panose="020B0604020202020204" pitchFamily="34" charset="0"/>
              </a:rPr>
              <a:t> </a:t>
            </a:r>
            <a:r>
              <a:rPr kumimoji="0" lang="en-US" sz="2000" b="0" i="0" u="none" strike="noStrike" kern="1200" cap="none" spc="0" normalizeH="0" baseline="0" noProof="0">
                <a:ln>
                  <a:noFill/>
                </a:ln>
                <a:solidFill>
                  <a:srgbClr val="676974"/>
                </a:solidFill>
                <a:effectLst/>
                <a:uLnTx/>
                <a:uFillTx/>
                <a:latin typeface="Arial" panose="020B0604020202020204"/>
                <a:ea typeface="+mn-ea"/>
                <a:cs typeface="+mn-cs"/>
              </a:rPr>
              <a:t>Cell phone number</a:t>
            </a:r>
          </a:p>
          <a:p>
            <a:pPr marL="0" marR="0" lvl="0" indent="0" algn="l" defTabSz="914400"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676974"/>
                </a:solidFill>
                <a:effectLst/>
                <a:uLnTx/>
                <a:uFillTx/>
                <a:latin typeface="Arial" panose="020B0604020202020204"/>
                <a:ea typeface="+mn-ea"/>
                <a:cs typeface="+mn-cs"/>
              </a:rPr>
              <a:t> Driver’s license or state issued ID number, state, issue date, and expiration date – leave blank if you (or your spouse if married filing jointly) don’t have one</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000" b="0" i="0" u="none" strike="noStrike" kern="1200" cap="none" spc="0" normalizeH="0" baseline="0" noProof="0">
                <a:ln>
                  <a:noFill/>
                </a:ln>
                <a:solidFill>
                  <a:srgbClr val="00A998"/>
                </a:solidFill>
                <a:effectLst/>
                <a:uLnTx/>
                <a:uFillTx/>
                <a:latin typeface="Times New Roman" panose="02020603050405020304"/>
                <a:ea typeface="+mn-ea"/>
                <a:cs typeface="+mn-cs"/>
              </a:rPr>
            </a:br>
            <a:endParaRPr kumimoji="0" lang="en-US" sz="1800" b="0" i="0" u="none" strike="noStrike" kern="1200" cap="none" spc="0" normalizeH="0" baseline="0" noProof="0">
              <a:ln>
                <a:noFill/>
              </a:ln>
              <a:solidFill>
                <a:srgbClr val="676974"/>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4284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2E194FB-532B-4240-B37A-409A3FDB52A7}"/>
              </a:ext>
            </a:extLst>
          </p:cNvPr>
          <p:cNvSpPr txBox="1"/>
          <p:nvPr/>
        </p:nvSpPr>
        <p:spPr>
          <a:xfrm>
            <a:off x="2315253" y="449701"/>
            <a:ext cx="1054100" cy="461665"/>
          </a:xfrm>
          <a:prstGeom prst="rect">
            <a:avLst/>
          </a:prstGeom>
          <a:noFill/>
        </p:spPr>
        <p:txBody>
          <a:bodyPr wrap="square" rtlCol="0">
            <a:spAutoFit/>
          </a:bodyPr>
          <a:lstStyle/>
          <a:p>
            <a:r>
              <a:rPr lang="en-US" sz="2400" b="1">
                <a:solidFill>
                  <a:schemeClr val="tx2"/>
                </a:solidFill>
                <a:latin typeface="+mj-lt"/>
              </a:rPr>
              <a:t>Top</a:t>
            </a:r>
            <a:endParaRPr lang="en-US" b="1">
              <a:solidFill>
                <a:schemeClr val="tx2"/>
              </a:solidFill>
              <a:latin typeface="+mj-lt"/>
            </a:endParaRPr>
          </a:p>
        </p:txBody>
      </p:sp>
      <p:sp>
        <p:nvSpPr>
          <p:cNvPr id="11" name="TextBox 10">
            <a:extLst>
              <a:ext uri="{FF2B5EF4-FFF2-40B4-BE49-F238E27FC236}">
                <a16:creationId xmlns:a16="http://schemas.microsoft.com/office/drawing/2014/main" id="{E0AA80CC-8BED-430C-8D76-58DDCC7CCA20}"/>
              </a:ext>
            </a:extLst>
          </p:cNvPr>
          <p:cNvSpPr txBox="1"/>
          <p:nvPr/>
        </p:nvSpPr>
        <p:spPr>
          <a:xfrm>
            <a:off x="8822649" y="449700"/>
            <a:ext cx="1358900" cy="461665"/>
          </a:xfrm>
          <a:prstGeom prst="rect">
            <a:avLst/>
          </a:prstGeom>
          <a:noFill/>
        </p:spPr>
        <p:txBody>
          <a:bodyPr wrap="square" rtlCol="0">
            <a:spAutoFit/>
          </a:bodyPr>
          <a:lstStyle/>
          <a:p>
            <a:r>
              <a:rPr lang="en-US" sz="2400" b="1">
                <a:solidFill>
                  <a:schemeClr val="tx2"/>
                </a:solidFill>
                <a:latin typeface="+mj-lt"/>
              </a:rPr>
              <a:t>Bottom</a:t>
            </a:r>
            <a:endParaRPr lang="en-US" b="1">
              <a:solidFill>
                <a:schemeClr val="tx2"/>
              </a:solidFill>
              <a:latin typeface="+mj-lt"/>
            </a:endParaRPr>
          </a:p>
        </p:txBody>
      </p:sp>
      <p:pic>
        <p:nvPicPr>
          <p:cNvPr id="3" name="Picture 2" descr="Table&#10;&#10;Description automatically generated with low confidence">
            <a:extLst>
              <a:ext uri="{FF2B5EF4-FFF2-40B4-BE49-F238E27FC236}">
                <a16:creationId xmlns:a16="http://schemas.microsoft.com/office/drawing/2014/main" id="{680356FB-EA9A-462C-BDDC-DB00DDB3210A}"/>
              </a:ext>
            </a:extLst>
          </p:cNvPr>
          <p:cNvPicPr>
            <a:picLocks noChangeAspect="1"/>
          </p:cNvPicPr>
          <p:nvPr/>
        </p:nvPicPr>
        <p:blipFill rotWithShape="1">
          <a:blip r:embed="rId3">
            <a:extLst>
              <a:ext uri="{28A0092B-C50C-407E-A947-70E740481C1C}">
                <a14:useLocalDpi xmlns:a14="http://schemas.microsoft.com/office/drawing/2010/main" val="0"/>
              </a:ext>
            </a:extLst>
          </a:blip>
          <a:srcRect b="55955"/>
          <a:stretch/>
        </p:blipFill>
        <p:spPr>
          <a:xfrm>
            <a:off x="0" y="1191802"/>
            <a:ext cx="6069140" cy="3240981"/>
          </a:xfrm>
          <a:prstGeom prst="rect">
            <a:avLst/>
          </a:prstGeom>
        </p:spPr>
      </p:pic>
      <p:pic>
        <p:nvPicPr>
          <p:cNvPr id="12" name="Picture 11" descr="Table&#10;&#10;Description automatically generated with low confidence">
            <a:extLst>
              <a:ext uri="{FF2B5EF4-FFF2-40B4-BE49-F238E27FC236}">
                <a16:creationId xmlns:a16="http://schemas.microsoft.com/office/drawing/2014/main" id="{BEDE63C7-640B-4B64-9C52-B40C4B0F86B7}"/>
              </a:ext>
            </a:extLst>
          </p:cNvPr>
          <p:cNvPicPr>
            <a:picLocks noChangeAspect="1"/>
          </p:cNvPicPr>
          <p:nvPr/>
        </p:nvPicPr>
        <p:blipFill rotWithShape="1">
          <a:blip r:embed="rId3">
            <a:extLst>
              <a:ext uri="{28A0092B-C50C-407E-A947-70E740481C1C}">
                <a14:useLocalDpi xmlns:a14="http://schemas.microsoft.com/office/drawing/2010/main" val="0"/>
              </a:ext>
            </a:extLst>
          </a:blip>
          <a:srcRect t="44045"/>
          <a:stretch/>
        </p:blipFill>
        <p:spPr>
          <a:xfrm>
            <a:off x="6122860" y="1208496"/>
            <a:ext cx="6069140" cy="4117369"/>
          </a:xfrm>
          <a:prstGeom prst="rect">
            <a:avLst/>
          </a:prstGeom>
        </p:spPr>
      </p:pic>
    </p:spTree>
    <p:extLst>
      <p:ext uri="{BB962C8B-B14F-4D97-AF65-F5344CB8AC3E}">
        <p14:creationId xmlns:p14="http://schemas.microsoft.com/office/powerpoint/2010/main" val="23226229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ontent Placeholder 1">
            <a:extLst>
              <a:ext uri="{FF2B5EF4-FFF2-40B4-BE49-F238E27FC236}">
                <a16:creationId xmlns:a16="http://schemas.microsoft.com/office/drawing/2014/main" id="{1ED18EF7-70FC-4E4C-86A8-4801905BE4B6}"/>
              </a:ext>
            </a:extLst>
          </p:cNvPr>
          <p:cNvSpPr>
            <a:spLocks noGrp="1"/>
          </p:cNvSpPr>
          <p:nvPr>
            <p:ph sz="half" idx="1"/>
          </p:nvPr>
        </p:nvSpPr>
        <p:spPr>
          <a:xfrm>
            <a:off x="134679" y="717366"/>
            <a:ext cx="12057321" cy="5876044"/>
          </a:xfrm>
        </p:spPr>
        <p:txBody>
          <a:bodyPr lIns="91440" tIns="45720" rIns="91440" bIns="45720" anchor="t">
            <a:normAutofit/>
          </a:bodyPr>
          <a:lstStyle/>
          <a:p>
            <a:r>
              <a:rPr lang="en-US"/>
              <a:t>Before you can submit your form, you must verify your email address. On “STEP 2 E-file your tax forms,” scroll to the bottom of the page.  Click the “Update Your Account” link.</a:t>
            </a:r>
            <a:endParaRPr lang="en-US" dirty="0"/>
          </a:p>
          <a:p>
            <a:pPr marL="0" indent="0">
              <a:buNone/>
            </a:pPr>
            <a:endParaRPr lang="en-US" sz="2000"/>
          </a:p>
          <a:p>
            <a:pPr marL="0" indent="0">
              <a:buNone/>
            </a:pPr>
            <a:endParaRPr lang="en-US" sz="2000"/>
          </a:p>
          <a:p>
            <a:pPr marL="0" indent="0">
              <a:buNone/>
            </a:pPr>
            <a:endParaRPr lang="en-US" sz="2000"/>
          </a:p>
          <a:p>
            <a:r>
              <a:rPr lang="en-US"/>
              <a:t>That will take you to </a:t>
            </a:r>
            <a:r>
              <a:rPr lang="en-US" dirty="0"/>
              <a:t>the screen below</a:t>
            </a:r>
            <a:r>
              <a:rPr lang="en-US"/>
              <a:t>. Click the “Verify email” link. Then click on “Send verification email.”</a:t>
            </a:r>
            <a:endParaRPr lang="en-US" dirty="0"/>
          </a:p>
          <a:p>
            <a:endParaRPr lang="en-US" sz="2700"/>
          </a:p>
        </p:txBody>
      </p:sp>
      <p:sp>
        <p:nvSpPr>
          <p:cNvPr id="2" name="Title 1">
            <a:extLst>
              <a:ext uri="{FF2B5EF4-FFF2-40B4-BE49-F238E27FC236}">
                <a16:creationId xmlns:a16="http://schemas.microsoft.com/office/drawing/2014/main" id="{47BB062B-7BBD-4226-A9A0-A7BDC646EB3E}"/>
              </a:ext>
            </a:extLst>
          </p:cNvPr>
          <p:cNvSpPr>
            <a:spLocks noGrp="1"/>
          </p:cNvSpPr>
          <p:nvPr>
            <p:ph type="title"/>
          </p:nvPr>
        </p:nvSpPr>
        <p:spPr>
          <a:xfrm>
            <a:off x="2977115" y="114961"/>
            <a:ext cx="6085668" cy="699945"/>
          </a:xfrm>
        </p:spPr>
        <p:txBody>
          <a:bodyPr vert="horz" lIns="91440" tIns="45720" rIns="91440" bIns="45720" rtlCol="0" anchor="t">
            <a:normAutofit/>
          </a:bodyPr>
          <a:lstStyle/>
          <a:p>
            <a:pPr defTabSz="914400"/>
            <a:r>
              <a:rPr lang="en-US">
                <a:solidFill>
                  <a:schemeClr val="accent1"/>
                </a:solidFill>
                <a:latin typeface="Arial"/>
                <a:cs typeface="Arial"/>
              </a:rPr>
              <a:t>Step 5: Verify your email</a:t>
            </a:r>
            <a:endParaRPr lang="en-US">
              <a:solidFill>
                <a:schemeClr val="accent1"/>
              </a:solidFill>
            </a:endParaRPr>
          </a:p>
        </p:txBody>
      </p:sp>
      <p:pic>
        <p:nvPicPr>
          <p:cNvPr id="6" name="Picture 5" descr="Text, letter&#10;&#10;Description automatically generated">
            <a:extLst>
              <a:ext uri="{FF2B5EF4-FFF2-40B4-BE49-F238E27FC236}">
                <a16:creationId xmlns:a16="http://schemas.microsoft.com/office/drawing/2014/main" id="{9A9AC495-41A8-4088-BE28-108AB402B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0149" y="1417311"/>
            <a:ext cx="6345627" cy="857517"/>
          </a:xfrm>
          <a:prstGeom prst="rect">
            <a:avLst/>
          </a:prstGeom>
        </p:spPr>
      </p:pic>
      <p:sp>
        <p:nvSpPr>
          <p:cNvPr id="8" name="Oval 7">
            <a:extLst>
              <a:ext uri="{FF2B5EF4-FFF2-40B4-BE49-F238E27FC236}">
                <a16:creationId xmlns:a16="http://schemas.microsoft.com/office/drawing/2014/main" id="{41107A92-C7C1-4743-865F-910B3FFFF741}"/>
              </a:ext>
            </a:extLst>
          </p:cNvPr>
          <p:cNvSpPr/>
          <p:nvPr/>
        </p:nvSpPr>
        <p:spPr>
          <a:xfrm>
            <a:off x="4795131" y="1846069"/>
            <a:ext cx="1353468" cy="3119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text, application&#10;&#10;Description automatically generated">
            <a:extLst>
              <a:ext uri="{FF2B5EF4-FFF2-40B4-BE49-F238E27FC236}">
                <a16:creationId xmlns:a16="http://schemas.microsoft.com/office/drawing/2014/main" id="{CBE98195-872D-4ED3-AEBC-2765E99941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850" y="3314040"/>
            <a:ext cx="6246889" cy="3428999"/>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BC1EFE86-EB75-489A-9A8E-61D987AA7F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1739" y="3519793"/>
            <a:ext cx="5820261" cy="2508337"/>
          </a:xfrm>
          <a:prstGeom prst="rect">
            <a:avLst/>
          </a:prstGeom>
        </p:spPr>
      </p:pic>
    </p:spTree>
    <p:extLst>
      <p:ext uri="{BB962C8B-B14F-4D97-AF65-F5344CB8AC3E}">
        <p14:creationId xmlns:p14="http://schemas.microsoft.com/office/powerpoint/2010/main" val="2594722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ontent Placeholder 1">
            <a:extLst>
              <a:ext uri="{FF2B5EF4-FFF2-40B4-BE49-F238E27FC236}">
                <a16:creationId xmlns:a16="http://schemas.microsoft.com/office/drawing/2014/main" id="{1ED18EF7-70FC-4E4C-86A8-4801905BE4B6}"/>
              </a:ext>
            </a:extLst>
          </p:cNvPr>
          <p:cNvSpPr>
            <a:spLocks noGrp="1"/>
          </p:cNvSpPr>
          <p:nvPr>
            <p:ph sz="half" idx="1"/>
          </p:nvPr>
        </p:nvSpPr>
        <p:spPr>
          <a:xfrm>
            <a:off x="8003568" y="986067"/>
            <a:ext cx="3595955" cy="5876044"/>
          </a:xfrm>
        </p:spPr>
        <p:txBody>
          <a:bodyPr lIns="91440" tIns="45720" rIns="91440" bIns="45720" anchor="t">
            <a:normAutofit/>
          </a:bodyPr>
          <a:lstStyle/>
          <a:p>
            <a:r>
              <a:rPr lang="en-US" b="0" i="0">
                <a:effectLst/>
              </a:rPr>
              <a:t>Check your email. You will receive a message from the sender “Non-filer Sign-up Tool” with the subject line “Your Non-filer Sign-up Tool – Account”. </a:t>
            </a:r>
            <a:endParaRPr lang="en-US" b="0" i="0" dirty="0">
              <a:effectLst/>
            </a:endParaRPr>
          </a:p>
          <a:p>
            <a:endParaRPr lang="en-US" b="0" i="0" dirty="0">
              <a:effectLst/>
            </a:endParaRPr>
          </a:p>
          <a:p>
            <a:r>
              <a:rPr lang="en-US"/>
              <a:t>Click on “Confirm my account’s email address.” You will then see a confirmation screen.</a:t>
            </a:r>
            <a:endParaRPr lang="en-US" dirty="0"/>
          </a:p>
          <a:p>
            <a:endParaRPr lang="en-US"/>
          </a:p>
          <a:p>
            <a:pPr marL="0" indent="0">
              <a:buNone/>
            </a:pPr>
            <a:endParaRPr lang="en-US"/>
          </a:p>
        </p:txBody>
      </p:sp>
      <p:sp>
        <p:nvSpPr>
          <p:cNvPr id="2" name="Title 1">
            <a:extLst>
              <a:ext uri="{FF2B5EF4-FFF2-40B4-BE49-F238E27FC236}">
                <a16:creationId xmlns:a16="http://schemas.microsoft.com/office/drawing/2014/main" id="{47BB062B-7BBD-4226-A9A0-A7BDC646EB3E}"/>
              </a:ext>
            </a:extLst>
          </p:cNvPr>
          <p:cNvSpPr>
            <a:spLocks noGrp="1"/>
          </p:cNvSpPr>
          <p:nvPr>
            <p:ph type="title"/>
          </p:nvPr>
        </p:nvSpPr>
        <p:spPr>
          <a:xfrm>
            <a:off x="8003568" y="388864"/>
            <a:ext cx="4046961" cy="699945"/>
          </a:xfrm>
        </p:spPr>
        <p:txBody>
          <a:bodyPr vert="horz" lIns="91440" tIns="45720" rIns="91440" bIns="45720" rtlCol="0" anchor="t">
            <a:normAutofit/>
          </a:bodyPr>
          <a:lstStyle/>
          <a:p>
            <a:pPr algn="l" defTabSz="914400"/>
            <a:r>
              <a:rPr lang="en-US">
                <a:solidFill>
                  <a:schemeClr val="accent1"/>
                </a:solidFill>
                <a:latin typeface="Arial"/>
                <a:cs typeface="Arial"/>
              </a:rPr>
              <a:t>Check your email</a:t>
            </a:r>
            <a:endParaRPr lang="en-US">
              <a:solidFill>
                <a:schemeClr val="accent1"/>
              </a:solidFill>
            </a:endParaRPr>
          </a:p>
        </p:txBody>
      </p:sp>
      <p:pic>
        <p:nvPicPr>
          <p:cNvPr id="4" name="Picture 3" descr="Graphical user interface, text, application, email&#10;&#10;Description automatically generated">
            <a:extLst>
              <a:ext uri="{FF2B5EF4-FFF2-40B4-BE49-F238E27FC236}">
                <a16:creationId xmlns:a16="http://schemas.microsoft.com/office/drawing/2014/main" id="{9BF51E42-E1CB-4408-9B6A-6C6831D419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6121"/>
            <a:ext cx="7661954" cy="3074997"/>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CCA33388-6899-4956-9A95-28576EA116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46808"/>
            <a:ext cx="7849003" cy="3575234"/>
          </a:xfrm>
          <a:prstGeom prst="rect">
            <a:avLst/>
          </a:prstGeom>
        </p:spPr>
      </p:pic>
    </p:spTree>
    <p:extLst>
      <p:ext uri="{BB962C8B-B14F-4D97-AF65-F5344CB8AC3E}">
        <p14:creationId xmlns:p14="http://schemas.microsoft.com/office/powerpoint/2010/main" val="10680172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ontent Placeholder 1">
            <a:extLst>
              <a:ext uri="{FF2B5EF4-FFF2-40B4-BE49-F238E27FC236}">
                <a16:creationId xmlns:a16="http://schemas.microsoft.com/office/drawing/2014/main" id="{1ED18EF7-70FC-4E4C-86A8-4801905BE4B6}"/>
              </a:ext>
            </a:extLst>
          </p:cNvPr>
          <p:cNvSpPr>
            <a:spLocks noGrp="1"/>
          </p:cNvSpPr>
          <p:nvPr>
            <p:ph sz="half" idx="1"/>
          </p:nvPr>
        </p:nvSpPr>
        <p:spPr>
          <a:xfrm>
            <a:off x="254729" y="700801"/>
            <a:ext cx="6197442" cy="2206786"/>
          </a:xfrm>
        </p:spPr>
        <p:txBody>
          <a:bodyPr lIns="91440" tIns="45720" rIns="91440" bIns="45720" anchor="t">
            <a:normAutofit fontScale="25000" lnSpcReduction="20000"/>
          </a:bodyPr>
          <a:lstStyle/>
          <a:p>
            <a:pPr>
              <a:lnSpc>
                <a:spcPct val="120000"/>
              </a:lnSpc>
            </a:pPr>
            <a:r>
              <a:rPr lang="en-US" sz="7600"/>
              <a:t>Click the blue “Continue to E-file” button. If you’ve entered all the necessary information, you’ll see a captcha verification page. Fill in the code.</a:t>
            </a:r>
            <a:endParaRPr lang="en-US" sz="7600" dirty="0"/>
          </a:p>
          <a:p>
            <a:pPr>
              <a:lnSpc>
                <a:spcPct val="120000"/>
              </a:lnSpc>
            </a:pPr>
            <a:endParaRPr lang="en-US" sz="1200"/>
          </a:p>
          <a:p>
            <a:pPr>
              <a:lnSpc>
                <a:spcPct val="120000"/>
              </a:lnSpc>
            </a:pPr>
            <a:r>
              <a:rPr lang="en-US" sz="7600"/>
              <a:t>Another screen will appear with a disclosure statement. Check “I agree” and “Transmit my Return” to submit.</a:t>
            </a:r>
            <a:endParaRPr lang="en-US" sz="2400" dirty="0"/>
          </a:p>
          <a:p>
            <a:pPr marL="0" indent="0">
              <a:buNone/>
            </a:pPr>
            <a:endParaRPr lang="en-US" sz="2400"/>
          </a:p>
          <a:p>
            <a:pPr marL="0" indent="0">
              <a:buNone/>
            </a:pPr>
            <a:endParaRPr lang="en-US" sz="1200"/>
          </a:p>
        </p:txBody>
      </p:sp>
      <p:sp>
        <p:nvSpPr>
          <p:cNvPr id="2" name="Title 1">
            <a:extLst>
              <a:ext uri="{FF2B5EF4-FFF2-40B4-BE49-F238E27FC236}">
                <a16:creationId xmlns:a16="http://schemas.microsoft.com/office/drawing/2014/main" id="{47BB062B-7BBD-4226-A9A0-A7BDC646EB3E}"/>
              </a:ext>
            </a:extLst>
          </p:cNvPr>
          <p:cNvSpPr>
            <a:spLocks noGrp="1"/>
          </p:cNvSpPr>
          <p:nvPr>
            <p:ph type="title"/>
          </p:nvPr>
        </p:nvSpPr>
        <p:spPr>
          <a:xfrm>
            <a:off x="-95831" y="92257"/>
            <a:ext cx="6085668" cy="699945"/>
          </a:xfrm>
        </p:spPr>
        <p:txBody>
          <a:bodyPr vert="horz" lIns="91440" tIns="45720" rIns="91440" bIns="45720" rtlCol="0" anchor="t">
            <a:normAutofit fontScale="90000"/>
          </a:bodyPr>
          <a:lstStyle/>
          <a:p>
            <a:pPr defTabSz="914400"/>
            <a:r>
              <a:rPr lang="en-US">
                <a:solidFill>
                  <a:schemeClr val="accent1"/>
                </a:solidFill>
                <a:latin typeface="Arial"/>
                <a:cs typeface="Arial"/>
              </a:rPr>
              <a:t>Step 6: Submit your form</a:t>
            </a:r>
            <a:r>
              <a:rPr lang="en-US" dirty="0">
                <a:solidFill>
                  <a:schemeClr val="accent1"/>
                </a:solidFill>
                <a:latin typeface="Arial"/>
                <a:cs typeface="Arial"/>
              </a:rPr>
              <a:t>. Hooray!</a:t>
            </a:r>
            <a:endParaRPr lang="en-US">
              <a:solidFill>
                <a:schemeClr val="accent1"/>
              </a:solidFill>
            </a:endParaRPr>
          </a:p>
        </p:txBody>
      </p:sp>
      <p:pic>
        <p:nvPicPr>
          <p:cNvPr id="5" name="Picture 4" descr="Graphical user interface, text, application&#10;&#10;Description automatically generated">
            <a:extLst>
              <a:ext uri="{FF2B5EF4-FFF2-40B4-BE49-F238E27FC236}">
                <a16:creationId xmlns:a16="http://schemas.microsoft.com/office/drawing/2014/main" id="{25824FF5-AFFB-4022-9403-84A5EEA742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6260" y="287677"/>
            <a:ext cx="5935740" cy="2774022"/>
          </a:xfrm>
          <a:prstGeom prst="rect">
            <a:avLst/>
          </a:prstGeom>
        </p:spPr>
      </p:pic>
      <p:pic>
        <p:nvPicPr>
          <p:cNvPr id="12" name="Picture 11" descr="Graphical user interface, text, application&#10;&#10;Description automatically generated">
            <a:extLst>
              <a:ext uri="{FF2B5EF4-FFF2-40B4-BE49-F238E27FC236}">
                <a16:creationId xmlns:a16="http://schemas.microsoft.com/office/drawing/2014/main" id="{CAFC5515-5EC0-45BA-B6C0-9E55A69894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608" y="3382566"/>
            <a:ext cx="7620392" cy="3359323"/>
          </a:xfrm>
          <a:prstGeom prst="rect">
            <a:avLst/>
          </a:prstGeom>
        </p:spPr>
      </p:pic>
      <p:sp>
        <p:nvSpPr>
          <p:cNvPr id="14" name="Content Placeholder 1">
            <a:extLst>
              <a:ext uri="{FF2B5EF4-FFF2-40B4-BE49-F238E27FC236}">
                <a16:creationId xmlns:a16="http://schemas.microsoft.com/office/drawing/2014/main" id="{E85ECA08-D27D-4739-8984-AE0ACD6A48BA}"/>
              </a:ext>
            </a:extLst>
          </p:cNvPr>
          <p:cNvSpPr txBox="1">
            <a:spLocks/>
          </p:cNvSpPr>
          <p:nvPr/>
        </p:nvSpPr>
        <p:spPr>
          <a:xfrm>
            <a:off x="263859" y="2793713"/>
            <a:ext cx="4183707" cy="2962794"/>
          </a:xfrm>
          <a:prstGeom prst="rect">
            <a:avLst/>
          </a:prstGeom>
        </p:spPr>
        <p:txBody>
          <a:bodyPr lIns="91440" tIns="45720" rIns="91440" bIns="45720" anchor="t">
            <a:normAutofit fontScale="25000" lnSpcReduction="20000"/>
          </a:bodyPr>
          <a:lstStyle>
            <a:lvl1pPr marL="171441" indent="-171441" algn="l" defTabSz="685765" rtl="0" eaLnBrk="1" latinLnBrk="0" hangingPunct="1">
              <a:lnSpc>
                <a:spcPct val="90000"/>
              </a:lnSpc>
              <a:spcBef>
                <a:spcPts val="750"/>
              </a:spcBef>
              <a:buFont typeface="Arial" panose="020B0604020202020204" pitchFamily="34" charset="0"/>
              <a:buChar char="•"/>
              <a:defRPr sz="2100" kern="1200">
                <a:solidFill>
                  <a:schemeClr val="tx2"/>
                </a:solidFill>
                <a:latin typeface="+mj-lt"/>
                <a:ea typeface="+mn-ea"/>
                <a:cs typeface="+mn-cs"/>
              </a:defRPr>
            </a:lvl1pPr>
            <a:lvl2pPr marL="514324" indent="-171441" algn="l" defTabSz="685765" rtl="0" eaLnBrk="1" latinLnBrk="0" hangingPunct="1">
              <a:lnSpc>
                <a:spcPct val="90000"/>
              </a:lnSpc>
              <a:spcBef>
                <a:spcPts val="375"/>
              </a:spcBef>
              <a:buFont typeface="Arial" panose="020B0604020202020204" pitchFamily="34" charset="0"/>
              <a:buChar char="•"/>
              <a:defRPr sz="1800" kern="1200">
                <a:solidFill>
                  <a:schemeClr val="tx2"/>
                </a:solidFill>
                <a:latin typeface="+mj-lt"/>
                <a:ea typeface="+mn-ea"/>
                <a:cs typeface="+mn-cs"/>
              </a:defRPr>
            </a:lvl2pPr>
            <a:lvl3pPr marL="857206" indent="-171441" algn="l" defTabSz="685765" rtl="0" eaLnBrk="1" latinLnBrk="0" hangingPunct="1">
              <a:lnSpc>
                <a:spcPct val="90000"/>
              </a:lnSpc>
              <a:spcBef>
                <a:spcPts val="375"/>
              </a:spcBef>
              <a:buFont typeface="Arial" panose="020B0604020202020204" pitchFamily="34" charset="0"/>
              <a:buChar char="•"/>
              <a:defRPr sz="1500" kern="1200">
                <a:solidFill>
                  <a:schemeClr val="tx2"/>
                </a:solidFill>
                <a:latin typeface="+mj-lt"/>
                <a:ea typeface="+mn-ea"/>
                <a:cs typeface="+mn-cs"/>
              </a:defRPr>
            </a:lvl3pPr>
            <a:lvl4pPr marL="1200088" indent="-171441" algn="l" defTabSz="685765" rtl="0" eaLnBrk="1" latinLnBrk="0" hangingPunct="1">
              <a:lnSpc>
                <a:spcPct val="90000"/>
              </a:lnSpc>
              <a:spcBef>
                <a:spcPts val="375"/>
              </a:spcBef>
              <a:buFont typeface="Arial" panose="020B0604020202020204" pitchFamily="34" charset="0"/>
              <a:buChar char="•"/>
              <a:defRPr sz="1350" kern="1200">
                <a:solidFill>
                  <a:schemeClr val="tx2"/>
                </a:solidFill>
                <a:latin typeface="+mj-lt"/>
                <a:ea typeface="+mn-ea"/>
                <a:cs typeface="+mn-cs"/>
              </a:defRPr>
            </a:lvl4pPr>
            <a:lvl5pPr marL="1542971" indent="-171441" algn="l" defTabSz="685765" rtl="0" eaLnBrk="1" latinLnBrk="0" hangingPunct="1">
              <a:lnSpc>
                <a:spcPct val="90000"/>
              </a:lnSpc>
              <a:spcBef>
                <a:spcPts val="375"/>
              </a:spcBef>
              <a:buFont typeface="Arial" panose="020B0604020202020204" pitchFamily="34" charset="0"/>
              <a:buChar char="•"/>
              <a:defRPr sz="1350" kern="1200">
                <a:solidFill>
                  <a:schemeClr val="tx2"/>
                </a:solidFill>
                <a:latin typeface="+mj-lt"/>
                <a:ea typeface="+mn-ea"/>
                <a:cs typeface="+mn-cs"/>
              </a:defRPr>
            </a:lvl5pPr>
            <a:lvl6pPr marL="1885853" indent="-171441" algn="l" defTabSz="6857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6" indent="-171441" algn="l" defTabSz="6857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18" indent="-171441" algn="l" defTabSz="6857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1" indent="-171441" algn="l" defTabSz="6857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20000"/>
              </a:lnSpc>
            </a:pPr>
            <a:r>
              <a:rPr lang="en-US" sz="7600"/>
              <a:t>After you submit your form, you will receive an email to confirm successful transmission. </a:t>
            </a:r>
            <a:endParaRPr lang="en-US" sz="7600" dirty="0"/>
          </a:p>
          <a:p>
            <a:pPr>
              <a:lnSpc>
                <a:spcPct val="120000"/>
              </a:lnSpc>
            </a:pPr>
            <a:endParaRPr lang="en-US" sz="1200"/>
          </a:p>
          <a:p>
            <a:pPr>
              <a:lnSpc>
                <a:spcPct val="120000"/>
              </a:lnSpc>
            </a:pPr>
            <a:r>
              <a:rPr lang="en-US" sz="7600"/>
              <a:t>You’ll get a separate email acknowledging that the IRS accepted or rejected your submission. This can take up to 48 hours. </a:t>
            </a:r>
            <a:endParaRPr lang="en-US" sz="7600" dirty="0"/>
          </a:p>
          <a:p>
            <a:pPr lvl="1">
              <a:lnSpc>
                <a:spcPct val="120000"/>
              </a:lnSpc>
              <a:buFont typeface="Courier New" panose="02070309020205020404" pitchFamily="49" charset="0"/>
              <a:buChar char="o"/>
            </a:pPr>
            <a:r>
              <a:rPr lang="en-US" sz="7300" dirty="0"/>
              <a:t>You can also view the status of your submission at any time by signing into the Non-filer Sign-up Tool and clicking the “Check E-File Status” button.</a:t>
            </a:r>
          </a:p>
          <a:p>
            <a:endParaRPr lang="en-US" sz="2400"/>
          </a:p>
          <a:p>
            <a:endParaRPr lang="en-US" sz="2400"/>
          </a:p>
          <a:p>
            <a:endParaRPr lang="en-US" sz="2400"/>
          </a:p>
          <a:p>
            <a:pPr marL="0" indent="0">
              <a:buFont typeface="Arial" panose="020B0604020202020204" pitchFamily="34" charset="0"/>
              <a:buNone/>
            </a:pPr>
            <a:endParaRPr lang="en-US" sz="2400"/>
          </a:p>
          <a:p>
            <a:pPr marL="0" indent="0">
              <a:buFont typeface="Arial" panose="020B0604020202020204" pitchFamily="34" charset="0"/>
              <a:buNone/>
            </a:pPr>
            <a:endParaRPr lang="en-US" sz="2400"/>
          </a:p>
        </p:txBody>
      </p:sp>
    </p:spTree>
    <p:extLst>
      <p:ext uri="{BB962C8B-B14F-4D97-AF65-F5344CB8AC3E}">
        <p14:creationId xmlns:p14="http://schemas.microsoft.com/office/powerpoint/2010/main" val="24667756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523525-781B-4C4F-AC99-4A0823718A37}"/>
              </a:ext>
            </a:extLst>
          </p:cNvPr>
          <p:cNvSpPr/>
          <p:nvPr/>
        </p:nvSpPr>
        <p:spPr>
          <a:xfrm>
            <a:off x="352262" y="290392"/>
            <a:ext cx="11487477" cy="6277217"/>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0751" rtl="0" eaLnBrk="1" fontAlgn="auto" latinLnBrk="0" hangingPunct="0">
              <a:lnSpc>
                <a:spcPct val="100000"/>
              </a:lnSpc>
              <a:spcBef>
                <a:spcPts val="984"/>
              </a:spcBef>
              <a:spcAft>
                <a:spcPts val="0"/>
              </a:spcAft>
              <a:buClrTx/>
              <a:buSzTx/>
              <a:buFontTx/>
              <a:buNone/>
              <a:tabLst/>
              <a:defRPr/>
            </a:pPr>
            <a:endParaRPr kumimoji="0" lang="en-US" sz="1969" b="0" i="0" u="none" strike="noStrike" kern="0" cap="none" spc="20" normalizeH="0" baseline="0" noProof="0">
              <a:ln>
                <a:noFill/>
              </a:ln>
              <a:solidFill>
                <a:prstClr val="white"/>
              </a:solidFill>
              <a:effectLst/>
              <a:uLnTx/>
              <a:uFillTx/>
              <a:latin typeface="Times New Roman" panose="02020603050405020304"/>
              <a:ea typeface="+mn-ea"/>
              <a:cs typeface="+mn-cs"/>
              <a:sym typeface="DIN Condensed"/>
            </a:endParaRPr>
          </a:p>
        </p:txBody>
      </p:sp>
      <p:sp>
        <p:nvSpPr>
          <p:cNvPr id="6" name="Rectangle 5">
            <a:extLst>
              <a:ext uri="{FF2B5EF4-FFF2-40B4-BE49-F238E27FC236}">
                <a16:creationId xmlns:a16="http://schemas.microsoft.com/office/drawing/2014/main" id="{8D3E5E13-5A96-4A32-B098-E0443D6F187D}"/>
              </a:ext>
            </a:extLst>
          </p:cNvPr>
          <p:cNvSpPr/>
          <p:nvPr/>
        </p:nvSpPr>
        <p:spPr>
          <a:xfrm>
            <a:off x="1120270" y="2644170"/>
            <a:ext cx="9951460" cy="1569660"/>
          </a:xfrm>
          <a:prstGeom prst="rect">
            <a:avLst/>
          </a:prstGeom>
        </p:spPr>
        <p:txBody>
          <a:bodyPr wrap="square" lIns="91440" tIns="45720" rIns="91440" bIns="45720" anchor="t">
            <a:spAutoFit/>
          </a:bodyPr>
          <a:lstStyle/>
          <a:p>
            <a:pPr algn="ctr" defTabSz="410751">
              <a:spcBef>
                <a:spcPts val="984"/>
              </a:spcBef>
              <a:defRPr/>
            </a:pPr>
            <a:r>
              <a:rPr lang="en-US" sz="4800" b="1" kern="0" spc="20">
                <a:solidFill>
                  <a:srgbClr val="F7941E"/>
                </a:solidFill>
                <a:latin typeface="Arial" panose="020B0604020202020204"/>
                <a:sym typeface="DIN Condensed"/>
              </a:rPr>
              <a:t>IRS Child Tax Credit Update Portal</a:t>
            </a:r>
            <a:r>
              <a:rPr lang="en-US" sz="4800" b="1" kern="0" spc="20" dirty="0">
                <a:solidFill>
                  <a:srgbClr val="F7941E"/>
                </a:solidFill>
                <a:latin typeface="Arial" panose="020B0604020202020204"/>
                <a:sym typeface="DIN Condensed"/>
              </a:rPr>
              <a:t> Walkthrough</a:t>
            </a:r>
            <a:endParaRPr lang="en-US">
              <a:sym typeface="DIN Condensed"/>
            </a:endParaRPr>
          </a:p>
        </p:txBody>
      </p:sp>
    </p:spTree>
    <p:extLst>
      <p:ext uri="{BB962C8B-B14F-4D97-AF65-F5344CB8AC3E}">
        <p14:creationId xmlns:p14="http://schemas.microsoft.com/office/powerpoint/2010/main" val="5628066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523525-781B-4C4F-AC99-4A0823718A37}"/>
              </a:ext>
            </a:extLst>
          </p:cNvPr>
          <p:cNvSpPr/>
          <p:nvPr/>
        </p:nvSpPr>
        <p:spPr>
          <a:xfrm>
            <a:off x="352261" y="432631"/>
            <a:ext cx="11487477" cy="6277217"/>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0751" rtl="0" eaLnBrk="1" fontAlgn="auto" latinLnBrk="0" hangingPunct="0">
              <a:lnSpc>
                <a:spcPct val="100000"/>
              </a:lnSpc>
              <a:spcBef>
                <a:spcPts val="984"/>
              </a:spcBef>
              <a:spcAft>
                <a:spcPts val="0"/>
              </a:spcAft>
              <a:buClrTx/>
              <a:buSzTx/>
              <a:buFontTx/>
              <a:buNone/>
              <a:tabLst/>
              <a:defRPr/>
            </a:pPr>
            <a:endParaRPr kumimoji="0" lang="en-US" sz="1969" b="0" i="0" u="none" strike="noStrike" kern="0" cap="none" spc="20" normalizeH="0" baseline="0" noProof="0">
              <a:ln>
                <a:noFill/>
              </a:ln>
              <a:solidFill>
                <a:prstClr val="white"/>
              </a:solidFill>
              <a:effectLst/>
              <a:uLnTx/>
              <a:uFillTx/>
              <a:latin typeface="Times New Roman" panose="02020603050405020304"/>
              <a:ea typeface="+mn-ea"/>
              <a:cs typeface="+mn-cs"/>
              <a:sym typeface="DIN Condensed"/>
            </a:endParaRPr>
          </a:p>
        </p:txBody>
      </p:sp>
      <p:sp>
        <p:nvSpPr>
          <p:cNvPr id="8" name="TextBox 2">
            <a:extLst>
              <a:ext uri="{FF2B5EF4-FFF2-40B4-BE49-F238E27FC236}">
                <a16:creationId xmlns:a16="http://schemas.microsoft.com/office/drawing/2014/main" id="{5CAB820E-E82E-426C-BF4C-CC235A090650}"/>
              </a:ext>
            </a:extLst>
          </p:cNvPr>
          <p:cNvSpPr txBox="1"/>
          <p:nvPr/>
        </p:nvSpPr>
        <p:spPr>
          <a:xfrm>
            <a:off x="1215358" y="529195"/>
            <a:ext cx="10112656" cy="584775"/>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3200" b="1">
                <a:solidFill>
                  <a:schemeClr val="accent1"/>
                </a:solidFill>
                <a:latin typeface="Arial" panose="020B0604020202020204"/>
                <a:cs typeface="Arial"/>
              </a:rPr>
              <a:t>What is the Child Tax Credit Update Portal?</a:t>
            </a:r>
          </a:p>
        </p:txBody>
      </p:sp>
      <p:sp>
        <p:nvSpPr>
          <p:cNvPr id="6" name="TextBox 5">
            <a:extLst>
              <a:ext uri="{FF2B5EF4-FFF2-40B4-BE49-F238E27FC236}">
                <a16:creationId xmlns:a16="http://schemas.microsoft.com/office/drawing/2014/main" id="{CD95B268-F422-4246-8314-F9E60275ED74}"/>
              </a:ext>
            </a:extLst>
          </p:cNvPr>
          <p:cNvSpPr txBox="1"/>
          <p:nvPr/>
        </p:nvSpPr>
        <p:spPr>
          <a:xfrm>
            <a:off x="648586" y="1281707"/>
            <a:ext cx="11057861" cy="3939540"/>
          </a:xfrm>
          <a:prstGeom prst="rect">
            <a:avLst/>
          </a:prstGeom>
          <a:noFill/>
        </p:spPr>
        <p:txBody>
          <a:bodyPr wrap="square" rtlCol="0">
            <a:spAutoFit/>
          </a:bodyPr>
          <a:lstStyle/>
          <a:p>
            <a:pPr defTabSz="457200">
              <a:defRPr/>
            </a:pPr>
            <a:r>
              <a:rPr lang="en-US" sz="2000">
                <a:solidFill>
                  <a:schemeClr val="tx2"/>
                </a:solidFill>
                <a:latin typeface="+mj-lt"/>
                <a:ea typeface="+mn-lt"/>
                <a:cs typeface="Times New Roman" panose="02020603050405020304"/>
              </a:rPr>
              <a:t>This portal allows you to:</a:t>
            </a:r>
          </a:p>
          <a:p>
            <a:pPr defTabSz="457200">
              <a:defRPr/>
            </a:pPr>
            <a:endParaRPr lang="en-US" sz="1200">
              <a:solidFill>
                <a:schemeClr val="tx2"/>
              </a:solidFill>
              <a:latin typeface="+mj-lt"/>
              <a:ea typeface="+mn-lt"/>
              <a:cs typeface="Times New Roman" panose="02020603050405020304"/>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lang="en-US" sz="2000">
                <a:solidFill>
                  <a:srgbClr val="676974"/>
                </a:solidFill>
                <a:latin typeface="Arial"/>
                <a:ea typeface="+mn-lt"/>
                <a:cs typeface="Times New Roman" panose="02020603050405020304"/>
              </a:rPr>
              <a:t>Opt-out of advance payments</a:t>
            </a: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endParaRPr kumimoji="0" lang="en-US" sz="2000" b="0" i="0" u="none" strike="noStrike" kern="1200" cap="none" spc="0" normalizeH="0" baseline="0" noProof="0">
              <a:ln>
                <a:noFill/>
              </a:ln>
              <a:solidFill>
                <a:srgbClr val="676974"/>
              </a:solidFill>
              <a:effectLst/>
              <a:uLnTx/>
              <a:uFillTx/>
              <a:latin typeface="Arial"/>
              <a:ea typeface="+mn-lt"/>
              <a:cs typeface="Times New Roman" panose="02020603050405020304"/>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lang="en-US" sz="2000">
                <a:solidFill>
                  <a:srgbClr val="676974"/>
                </a:solidFill>
                <a:latin typeface="Arial"/>
                <a:ea typeface="+mn-lt"/>
                <a:cs typeface="Times New Roman" panose="02020603050405020304"/>
              </a:rPr>
              <a:t>Change or add bank account information</a:t>
            </a:r>
            <a:endParaRPr kumimoji="0" lang="en-US" sz="2000" b="0" i="0" u="none" strike="noStrike" kern="1200" cap="none" spc="0" normalizeH="0" baseline="0" noProof="0">
              <a:ln>
                <a:noFill/>
              </a:ln>
              <a:solidFill>
                <a:srgbClr val="676974"/>
              </a:solidFill>
              <a:effectLst/>
              <a:uLnTx/>
              <a:uFillTx/>
              <a:latin typeface="Arial"/>
              <a:cs typeface="Times New Roman"/>
            </a:endParaRPr>
          </a:p>
          <a:p>
            <a:pPr marL="342900" indent="-342900" defTabSz="457200">
              <a:buFont typeface="Arial"/>
              <a:buChar char="•"/>
              <a:defRPr/>
            </a:pPr>
            <a:endParaRPr lang="en-US" sz="2000">
              <a:solidFill>
                <a:srgbClr val="676974"/>
              </a:solidFill>
              <a:latin typeface="Arial"/>
              <a:ea typeface="+mn-lt"/>
              <a:cs typeface="Times New Roman"/>
            </a:endParaRPr>
          </a:p>
          <a:p>
            <a:pPr marL="342900" indent="-342900" defTabSz="457200">
              <a:buFont typeface="Arial,Sans-Serif"/>
              <a:buChar char="•"/>
              <a:defRPr/>
            </a:pPr>
            <a:r>
              <a:rPr lang="en-US" sz="2000">
                <a:solidFill>
                  <a:srgbClr val="676974"/>
                </a:solidFill>
                <a:latin typeface="Arial"/>
                <a:ea typeface="+mn-lt"/>
                <a:cs typeface="Arial"/>
              </a:rPr>
              <a:t>Eventually, you will be able to update your:</a:t>
            </a:r>
            <a:endParaRPr lang="en-US" sz="2000">
              <a:ea typeface="+mn-lt"/>
              <a:cs typeface="+mn-lt"/>
            </a:endParaRPr>
          </a:p>
          <a:p>
            <a:pPr marL="800100" lvl="1" indent="-342900" defTabSz="457200">
              <a:buFont typeface="Courier New,monospace"/>
              <a:buChar char="o"/>
              <a:defRPr/>
            </a:pPr>
            <a:r>
              <a:rPr lang="en-US" sz="2000">
                <a:solidFill>
                  <a:srgbClr val="676974"/>
                </a:solidFill>
                <a:latin typeface="Arial"/>
                <a:ea typeface="+mn-lt"/>
                <a:cs typeface="Arial"/>
              </a:rPr>
              <a:t>Income</a:t>
            </a:r>
            <a:endParaRPr lang="en-US" sz="2000">
              <a:ea typeface="+mn-lt"/>
              <a:cs typeface="+mn-lt"/>
            </a:endParaRPr>
          </a:p>
          <a:p>
            <a:pPr marL="800100" lvl="1" indent="-342900" defTabSz="457200">
              <a:buFont typeface="Courier New,monospace"/>
              <a:buChar char="o"/>
              <a:defRPr/>
            </a:pPr>
            <a:r>
              <a:rPr lang="en-US" sz="2000">
                <a:solidFill>
                  <a:srgbClr val="676974"/>
                </a:solidFill>
                <a:latin typeface="Arial"/>
                <a:ea typeface="+mn-lt"/>
                <a:cs typeface="Arial"/>
              </a:rPr>
              <a:t>Marital status</a:t>
            </a:r>
            <a:endParaRPr lang="en-US" sz="2000">
              <a:ea typeface="+mn-lt"/>
              <a:cs typeface="+mn-lt"/>
            </a:endParaRPr>
          </a:p>
          <a:p>
            <a:pPr marL="800100" lvl="1" indent="-342900" defTabSz="457200">
              <a:buFont typeface="Courier New,monospace"/>
              <a:buChar char="o"/>
              <a:defRPr/>
            </a:pPr>
            <a:r>
              <a:rPr lang="en-US" sz="2000">
                <a:solidFill>
                  <a:srgbClr val="676974"/>
                </a:solidFill>
                <a:latin typeface="Arial"/>
                <a:ea typeface="+mn-lt"/>
                <a:cs typeface="Arial"/>
              </a:rPr>
              <a:t># of children</a:t>
            </a:r>
            <a:endParaRPr lang="en-US" sz="2000">
              <a:ea typeface="+mn-lt"/>
              <a:cs typeface="+mn-lt"/>
            </a:endParaRPr>
          </a:p>
          <a:p>
            <a:pPr defTabSz="457200">
              <a:defRPr/>
            </a:pPr>
            <a:endParaRPr lang="en-US" sz="2000">
              <a:solidFill>
                <a:srgbClr val="676974"/>
              </a:solidFill>
              <a:latin typeface="Arial"/>
              <a:ea typeface="+mn-lt"/>
              <a:cs typeface="Arial"/>
            </a:endParaRPr>
          </a:p>
          <a:p>
            <a:pPr marL="342900" indent="-342900" defTabSz="457200">
              <a:buFont typeface="Arial"/>
              <a:buChar char="•"/>
              <a:defRPr/>
            </a:pPr>
            <a:r>
              <a:rPr lang="en-US" sz="2000" b="1" u="sng">
                <a:solidFill>
                  <a:srgbClr val="676974"/>
                </a:solidFill>
                <a:latin typeface="Arial"/>
                <a:ea typeface="+mn-lt"/>
                <a:cs typeface="Arial"/>
              </a:rPr>
              <a:t>Note</a:t>
            </a:r>
            <a:r>
              <a:rPr lang="en-US" sz="2000">
                <a:solidFill>
                  <a:srgbClr val="676974"/>
                </a:solidFill>
                <a:latin typeface="Arial"/>
                <a:ea typeface="+mn-lt"/>
                <a:cs typeface="Arial"/>
              </a:rPr>
              <a:t>: to use CTC UP, you must create an account through the IRS or ID.me</a:t>
            </a:r>
            <a:endParaRPr lang="en-US" sz="2000">
              <a:solidFill>
                <a:srgbClr val="676974"/>
              </a:solidFill>
              <a:latin typeface="Arial"/>
              <a:ea typeface="+mn-lt"/>
              <a:cs typeface="Times New Roman" panose="02020603050405020304"/>
            </a:endParaRPr>
          </a:p>
          <a:p>
            <a:endParaRPr lang="en-US"/>
          </a:p>
        </p:txBody>
      </p:sp>
    </p:spTree>
    <p:extLst>
      <p:ext uri="{BB962C8B-B14F-4D97-AF65-F5344CB8AC3E}">
        <p14:creationId xmlns:p14="http://schemas.microsoft.com/office/powerpoint/2010/main" val="33396999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523525-781B-4C4F-AC99-4A0823718A37}"/>
              </a:ext>
            </a:extLst>
          </p:cNvPr>
          <p:cNvSpPr/>
          <p:nvPr/>
        </p:nvSpPr>
        <p:spPr>
          <a:xfrm>
            <a:off x="352261" y="290391"/>
            <a:ext cx="11487477" cy="6277217"/>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1">
              <a:spcBef>
                <a:spcPts val="984"/>
              </a:spcBef>
              <a:defRPr/>
            </a:pPr>
            <a:r>
              <a:rPr lang="en-US" sz="4000" b="1" kern="0" spc="20">
                <a:solidFill>
                  <a:srgbClr val="F7941E"/>
                </a:solidFill>
                <a:latin typeface="Arial" panose="020B0604020202020204"/>
                <a:sym typeface="DIN Condensed"/>
              </a:rPr>
              <a:t>Part 1: Creating an account</a:t>
            </a:r>
            <a:endParaRPr lang="en-US" sz="4000" b="1" kern="0" spc="20" dirty="0">
              <a:solidFill>
                <a:srgbClr val="F7941E"/>
              </a:solidFill>
              <a:latin typeface="Arial" panose="020B0604020202020204"/>
              <a:sym typeface="DIN Condensed"/>
            </a:endParaRPr>
          </a:p>
        </p:txBody>
      </p:sp>
    </p:spTree>
    <p:extLst>
      <p:ext uri="{BB962C8B-B14F-4D97-AF65-F5344CB8AC3E}">
        <p14:creationId xmlns:p14="http://schemas.microsoft.com/office/powerpoint/2010/main" val="27379549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523525-781B-4C4F-AC99-4A0823718A37}"/>
              </a:ext>
            </a:extLst>
          </p:cNvPr>
          <p:cNvSpPr/>
          <p:nvPr/>
        </p:nvSpPr>
        <p:spPr>
          <a:xfrm>
            <a:off x="352261" y="290391"/>
            <a:ext cx="11487477" cy="6277217"/>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lnSpc>
                <a:spcPct val="90000"/>
              </a:lnSpc>
              <a:spcBef>
                <a:spcPts val="750"/>
              </a:spcBef>
              <a:defRPr/>
            </a:pPr>
            <a:endParaRPr lang="en-US" sz="2100">
              <a:ea typeface="+mn-lt"/>
              <a:cs typeface="+mn-lt"/>
            </a:endParaRPr>
          </a:p>
        </p:txBody>
      </p:sp>
      <p:sp>
        <p:nvSpPr>
          <p:cNvPr id="8" name="TextBox 2">
            <a:extLst>
              <a:ext uri="{FF2B5EF4-FFF2-40B4-BE49-F238E27FC236}">
                <a16:creationId xmlns:a16="http://schemas.microsoft.com/office/drawing/2014/main" id="{5CAB820E-E82E-426C-BF4C-CC235A090650}"/>
              </a:ext>
            </a:extLst>
          </p:cNvPr>
          <p:cNvSpPr txBox="1"/>
          <p:nvPr/>
        </p:nvSpPr>
        <p:spPr>
          <a:xfrm>
            <a:off x="1098946" y="788534"/>
            <a:ext cx="10112656" cy="707886"/>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i="1">
                <a:solidFill>
                  <a:srgbClr val="676974"/>
                </a:solidFill>
                <a:latin typeface="Arial" panose="020B0604020202020204"/>
                <a:cs typeface="Arial"/>
              </a:rPr>
              <a:t>Creating an account for the CTC UP portal takes 20-30 minutes to compete if you have everything listed below.</a:t>
            </a:r>
            <a:endParaRPr lang="en-US" sz="2000" b="0" i="1" u="none" strike="noStrike" kern="1200" cap="none" spc="0" normalizeH="0" baseline="0" noProof="0">
              <a:ln>
                <a:noFill/>
              </a:ln>
              <a:solidFill>
                <a:srgbClr val="676974"/>
              </a:solidFill>
              <a:effectLst/>
              <a:uLnTx/>
              <a:uFillTx/>
              <a:latin typeface="Arial" panose="020B0604020202020204"/>
              <a:cs typeface="Arial"/>
            </a:endParaRPr>
          </a:p>
        </p:txBody>
      </p:sp>
      <p:sp>
        <p:nvSpPr>
          <p:cNvPr id="6" name="Title 1">
            <a:extLst>
              <a:ext uri="{FF2B5EF4-FFF2-40B4-BE49-F238E27FC236}">
                <a16:creationId xmlns:a16="http://schemas.microsoft.com/office/drawing/2014/main" id="{33A2FF68-697C-45E8-B4D0-4B06357D374F}"/>
              </a:ext>
            </a:extLst>
          </p:cNvPr>
          <p:cNvSpPr>
            <a:spLocks noGrp="1"/>
          </p:cNvSpPr>
          <p:nvPr>
            <p:ph type="title"/>
          </p:nvPr>
        </p:nvSpPr>
        <p:spPr>
          <a:xfrm>
            <a:off x="1098946" y="323148"/>
            <a:ext cx="10515600" cy="699945"/>
          </a:xfrm>
        </p:spPr>
        <p:txBody>
          <a:bodyPr vert="horz" lIns="91440" tIns="45720" rIns="91440" bIns="45720" rtlCol="0" anchor="t">
            <a:normAutofit/>
          </a:bodyPr>
          <a:lstStyle/>
          <a:p>
            <a:pPr defTabSz="914400"/>
            <a:r>
              <a:rPr lang="en-US">
                <a:solidFill>
                  <a:schemeClr val="accent1"/>
                </a:solidFill>
                <a:latin typeface="Arial"/>
                <a:cs typeface="Arial"/>
              </a:rPr>
              <a:t>Getting Started</a:t>
            </a:r>
          </a:p>
        </p:txBody>
      </p:sp>
      <p:sp>
        <p:nvSpPr>
          <p:cNvPr id="9" name="TextBox 2">
            <a:extLst>
              <a:ext uri="{FF2B5EF4-FFF2-40B4-BE49-F238E27FC236}">
                <a16:creationId xmlns:a16="http://schemas.microsoft.com/office/drawing/2014/main" id="{5301D50B-59B6-4325-8E22-CA27B6D1CDEC}"/>
              </a:ext>
            </a:extLst>
          </p:cNvPr>
          <p:cNvSpPr txBox="1"/>
          <p:nvPr/>
        </p:nvSpPr>
        <p:spPr>
          <a:xfrm>
            <a:off x="3022279" y="2789557"/>
            <a:ext cx="2877097" cy="923330"/>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676974"/>
                </a:solidFill>
                <a:latin typeface="Arial" panose="020B0604020202020204"/>
                <a:cs typeface="Arial"/>
              </a:rPr>
              <a:t>A computer </a:t>
            </a:r>
            <a:r>
              <a:rPr lang="en-US" b="1">
                <a:solidFill>
                  <a:srgbClr val="676974"/>
                </a:solidFill>
                <a:latin typeface="Arial" panose="020B0604020202020204"/>
                <a:cs typeface="Arial"/>
              </a:rPr>
              <a:t>and</a:t>
            </a:r>
            <a:r>
              <a:rPr lang="en-US">
                <a:solidFill>
                  <a:srgbClr val="676974"/>
                </a:solidFill>
                <a:latin typeface="Arial" panose="020B0604020202020204"/>
                <a:cs typeface="Arial"/>
              </a:rPr>
              <a:t> cell phone with access to the internet (for this guide)</a:t>
            </a:r>
            <a:endParaRPr lang="en-US" u="none" strike="noStrike" kern="1200" cap="none" spc="0" normalizeH="0" baseline="0" noProof="0">
              <a:ln>
                <a:noFill/>
              </a:ln>
              <a:solidFill>
                <a:srgbClr val="676974"/>
              </a:solidFill>
              <a:effectLst/>
              <a:uLnTx/>
              <a:uFillTx/>
              <a:latin typeface="Arial" panose="020B0604020202020204"/>
              <a:cs typeface="Arial"/>
            </a:endParaRPr>
          </a:p>
        </p:txBody>
      </p:sp>
      <p:sp>
        <p:nvSpPr>
          <p:cNvPr id="13" name="TextBox 2">
            <a:extLst>
              <a:ext uri="{FF2B5EF4-FFF2-40B4-BE49-F238E27FC236}">
                <a16:creationId xmlns:a16="http://schemas.microsoft.com/office/drawing/2014/main" id="{B95DD174-6DDD-4E16-BE5F-97A668A867C1}"/>
              </a:ext>
            </a:extLst>
          </p:cNvPr>
          <p:cNvSpPr txBox="1"/>
          <p:nvPr/>
        </p:nvSpPr>
        <p:spPr>
          <a:xfrm>
            <a:off x="6388458" y="2871078"/>
            <a:ext cx="2877097" cy="3693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u="none" strike="noStrike" kern="1200" cap="none" spc="0" normalizeH="0" baseline="0" noProof="0">
                <a:ln>
                  <a:noFill/>
                </a:ln>
                <a:solidFill>
                  <a:srgbClr val="676974"/>
                </a:solidFill>
                <a:effectLst/>
                <a:uLnTx/>
                <a:uFillTx/>
                <a:latin typeface="Arial" panose="020B0604020202020204"/>
                <a:cs typeface="Arial"/>
              </a:rPr>
              <a:t>Full legal name</a:t>
            </a:r>
          </a:p>
        </p:txBody>
      </p:sp>
      <p:pic>
        <p:nvPicPr>
          <p:cNvPr id="1026" name="Picture 2" descr="Free License Cliparts, Download Free License Cliparts png images, Free  ClipArts on Clipart Library">
            <a:extLst>
              <a:ext uri="{FF2B5EF4-FFF2-40B4-BE49-F238E27FC236}">
                <a16:creationId xmlns:a16="http://schemas.microsoft.com/office/drawing/2014/main" id="{4964F453-6DCB-4508-92E0-0B15E6F190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6544" y="3617591"/>
            <a:ext cx="1546602" cy="154660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
            <a:extLst>
              <a:ext uri="{FF2B5EF4-FFF2-40B4-BE49-F238E27FC236}">
                <a16:creationId xmlns:a16="http://schemas.microsoft.com/office/drawing/2014/main" id="{74FE4CE9-56A7-4DB7-9A9B-DE2279486BB8}"/>
              </a:ext>
            </a:extLst>
          </p:cNvPr>
          <p:cNvSpPr txBox="1"/>
          <p:nvPr/>
        </p:nvSpPr>
        <p:spPr>
          <a:xfrm>
            <a:off x="6564938" y="5176324"/>
            <a:ext cx="2877097" cy="1200329"/>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676974"/>
                </a:solidFill>
                <a:latin typeface="Arial" panose="020B0604020202020204"/>
                <a:cs typeface="Arial"/>
              </a:rPr>
              <a:t>Photo identification: Driver’s license, State ID, Passport, or Passport Card</a:t>
            </a:r>
          </a:p>
        </p:txBody>
      </p:sp>
      <p:sp>
        <p:nvSpPr>
          <p:cNvPr id="26" name="TextBox 25">
            <a:extLst>
              <a:ext uri="{FF2B5EF4-FFF2-40B4-BE49-F238E27FC236}">
                <a16:creationId xmlns:a16="http://schemas.microsoft.com/office/drawing/2014/main" id="{F653CC0E-ADFF-4880-96E5-5EC038FF213C}"/>
              </a:ext>
            </a:extLst>
          </p:cNvPr>
          <p:cNvSpPr txBox="1"/>
          <p:nvPr/>
        </p:nvSpPr>
        <p:spPr>
          <a:xfrm>
            <a:off x="3961241" y="4206226"/>
            <a:ext cx="1193800" cy="369332"/>
          </a:xfrm>
          <a:prstGeom prst="rect">
            <a:avLst/>
          </a:prstGeom>
          <a:noFill/>
        </p:spPr>
        <p:txBody>
          <a:bodyPr wrap="square" rtlCol="0">
            <a:spAutoFit/>
          </a:bodyPr>
          <a:lstStyle/>
          <a:p>
            <a:r>
              <a:rPr lang="en-US" b="1">
                <a:solidFill>
                  <a:schemeClr val="bg2">
                    <a:lumMod val="10000"/>
                  </a:schemeClr>
                </a:solidFill>
                <a:latin typeface="Calibri" panose="020F0502020204030204" pitchFamily="34" charset="0"/>
                <a:cs typeface="Calibri" panose="020F0502020204030204" pitchFamily="34" charset="0"/>
              </a:rPr>
              <a:t>1 2 3 </a:t>
            </a:r>
          </a:p>
        </p:txBody>
      </p:sp>
      <p:sp>
        <p:nvSpPr>
          <p:cNvPr id="34" name="TextBox 2">
            <a:extLst>
              <a:ext uri="{FF2B5EF4-FFF2-40B4-BE49-F238E27FC236}">
                <a16:creationId xmlns:a16="http://schemas.microsoft.com/office/drawing/2014/main" id="{16FEA4FA-EB3F-4275-9FC5-5B0823BD10A6}"/>
              </a:ext>
            </a:extLst>
          </p:cNvPr>
          <p:cNvSpPr txBox="1"/>
          <p:nvPr/>
        </p:nvSpPr>
        <p:spPr>
          <a:xfrm>
            <a:off x="2984737" y="5336639"/>
            <a:ext cx="2877097" cy="3693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676974"/>
                </a:solidFill>
                <a:latin typeface="Arial" panose="020B0604020202020204"/>
                <a:cs typeface="Arial"/>
              </a:rPr>
              <a:t>Your SSN or ITIN</a:t>
            </a:r>
          </a:p>
        </p:txBody>
      </p:sp>
      <p:pic>
        <p:nvPicPr>
          <p:cNvPr id="30" name="Graphic 29" descr="Credit card with solid fill">
            <a:extLst>
              <a:ext uri="{FF2B5EF4-FFF2-40B4-BE49-F238E27FC236}">
                <a16:creationId xmlns:a16="http://schemas.microsoft.com/office/drawing/2014/main" id="{44F2DF93-6028-410B-9320-56727B7CD2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59690" y="3744051"/>
            <a:ext cx="1777254" cy="1777254"/>
          </a:xfrm>
          <a:prstGeom prst="rect">
            <a:avLst/>
          </a:prstGeom>
        </p:spPr>
      </p:pic>
      <p:pic>
        <p:nvPicPr>
          <p:cNvPr id="35" name="Graphic 34" descr="Laptop outline">
            <a:extLst>
              <a:ext uri="{FF2B5EF4-FFF2-40B4-BE49-F238E27FC236}">
                <a16:creationId xmlns:a16="http://schemas.microsoft.com/office/drawing/2014/main" id="{D0CCBD29-D986-43DD-98E2-2F8E7569FCF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84737" y="1252309"/>
            <a:ext cx="1953009" cy="1953009"/>
          </a:xfrm>
          <a:prstGeom prst="rect">
            <a:avLst/>
          </a:prstGeom>
        </p:spPr>
      </p:pic>
      <p:pic>
        <p:nvPicPr>
          <p:cNvPr id="39" name="Graphic 38" descr="Smart Phone outline">
            <a:extLst>
              <a:ext uri="{FF2B5EF4-FFF2-40B4-BE49-F238E27FC236}">
                <a16:creationId xmlns:a16="http://schemas.microsoft.com/office/drawing/2014/main" id="{A6467815-54C7-4BDD-B27E-651330558D7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772317" y="1893669"/>
            <a:ext cx="914400" cy="914400"/>
          </a:xfrm>
          <a:prstGeom prst="rect">
            <a:avLst/>
          </a:prstGeom>
        </p:spPr>
      </p:pic>
      <p:pic>
        <p:nvPicPr>
          <p:cNvPr id="41" name="Graphic 40" descr="Employee badge with solid fill">
            <a:extLst>
              <a:ext uri="{FF2B5EF4-FFF2-40B4-BE49-F238E27FC236}">
                <a16:creationId xmlns:a16="http://schemas.microsoft.com/office/drawing/2014/main" id="{7577D12D-B4FF-4422-877E-844A2120E76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976019" y="1404971"/>
            <a:ext cx="1565037" cy="1565037"/>
          </a:xfrm>
          <a:prstGeom prst="rect">
            <a:avLst/>
          </a:prstGeom>
        </p:spPr>
      </p:pic>
    </p:spTree>
    <p:extLst>
      <p:ext uri="{BB962C8B-B14F-4D97-AF65-F5344CB8AC3E}">
        <p14:creationId xmlns:p14="http://schemas.microsoft.com/office/powerpoint/2010/main" val="30645986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ontent Placeholder 1">
            <a:extLst>
              <a:ext uri="{FF2B5EF4-FFF2-40B4-BE49-F238E27FC236}">
                <a16:creationId xmlns:a16="http://schemas.microsoft.com/office/drawing/2014/main" id="{1ED18EF7-70FC-4E4C-86A8-4801905BE4B6}"/>
              </a:ext>
            </a:extLst>
          </p:cNvPr>
          <p:cNvSpPr>
            <a:spLocks noGrp="1"/>
          </p:cNvSpPr>
          <p:nvPr>
            <p:ph sz="half" idx="1"/>
          </p:nvPr>
        </p:nvSpPr>
        <p:spPr>
          <a:xfrm>
            <a:off x="8322067" y="1635301"/>
            <a:ext cx="3433627" cy="3587398"/>
          </a:xfrm>
        </p:spPr>
        <p:txBody>
          <a:bodyPr lIns="91440" tIns="45720" rIns="91440" bIns="45720" anchor="t">
            <a:normAutofit/>
          </a:bodyPr>
          <a:lstStyle/>
          <a:p>
            <a:pPr marL="0" indent="0" algn="l" fontAlgn="base">
              <a:buNone/>
            </a:pPr>
            <a:r>
              <a:rPr lang="en-US" sz="2400" b="0" i="0">
                <a:effectLst/>
              </a:rPr>
              <a:t>Go to</a:t>
            </a:r>
          </a:p>
          <a:p>
            <a:pPr marL="0" indent="0" algn="l" fontAlgn="base">
              <a:buNone/>
            </a:pPr>
            <a:r>
              <a:rPr lang="en-US" sz="2400" b="0" i="0" u="none" strike="noStrike">
                <a:solidFill>
                  <a:srgbClr val="00A998"/>
                </a:solidFill>
                <a:effectLst/>
                <a:hlinkClick r:id="rId3"/>
              </a:rPr>
              <a:t>https://www.irs.gov/credits-deductions/child-tax-credit-update-portal.</a:t>
            </a:r>
            <a:endParaRPr lang="en-US" sz="2400" b="0" i="0" u="none" strike="noStrike">
              <a:solidFill>
                <a:srgbClr val="00A998"/>
              </a:solidFill>
              <a:effectLst/>
            </a:endParaRPr>
          </a:p>
          <a:p>
            <a:pPr marL="0" indent="0" algn="l" fontAlgn="base">
              <a:buNone/>
            </a:pPr>
            <a:endParaRPr lang="en-US" sz="2400" b="0" i="0">
              <a:solidFill>
                <a:srgbClr val="000000"/>
              </a:solidFill>
              <a:effectLst/>
            </a:endParaRPr>
          </a:p>
          <a:p>
            <a:pPr marL="0" indent="0" algn="l" fontAlgn="base">
              <a:buNone/>
            </a:pPr>
            <a:r>
              <a:rPr lang="en-US" sz="2400" b="0" i="0">
                <a:effectLst/>
              </a:rPr>
              <a:t>Click the blue “Manage Advance Payments” button.</a:t>
            </a:r>
          </a:p>
        </p:txBody>
      </p:sp>
      <p:sp>
        <p:nvSpPr>
          <p:cNvPr id="2" name="Title 1">
            <a:extLst>
              <a:ext uri="{FF2B5EF4-FFF2-40B4-BE49-F238E27FC236}">
                <a16:creationId xmlns:a16="http://schemas.microsoft.com/office/drawing/2014/main" id="{47BB062B-7BBD-4226-A9A0-A7BDC646EB3E}"/>
              </a:ext>
            </a:extLst>
          </p:cNvPr>
          <p:cNvSpPr>
            <a:spLocks noGrp="1"/>
          </p:cNvSpPr>
          <p:nvPr>
            <p:ph type="title"/>
          </p:nvPr>
        </p:nvSpPr>
        <p:spPr>
          <a:xfrm>
            <a:off x="292878" y="525248"/>
            <a:ext cx="11606243" cy="699945"/>
          </a:xfrm>
        </p:spPr>
        <p:txBody>
          <a:bodyPr vert="horz" lIns="91440" tIns="45720" rIns="91440" bIns="45720" rtlCol="0" anchor="t">
            <a:normAutofit fontScale="90000"/>
          </a:bodyPr>
          <a:lstStyle/>
          <a:p>
            <a:pPr defTabSz="914400"/>
            <a:r>
              <a:rPr lang="en-US">
                <a:solidFill>
                  <a:schemeClr val="accent1"/>
                </a:solidFill>
                <a:latin typeface="Arial"/>
                <a:cs typeface="Arial"/>
              </a:rPr>
              <a:t>Step 1: Visit the IRS website to access the </a:t>
            </a:r>
            <a:br>
              <a:rPr lang="en-US">
                <a:solidFill>
                  <a:schemeClr val="accent1"/>
                </a:solidFill>
                <a:latin typeface="Arial"/>
                <a:cs typeface="Arial"/>
              </a:rPr>
            </a:br>
            <a:r>
              <a:rPr lang="en-US">
                <a:solidFill>
                  <a:schemeClr val="accent1"/>
                </a:solidFill>
                <a:latin typeface="Arial"/>
                <a:cs typeface="Arial"/>
              </a:rPr>
              <a:t>Child Tax Credit Update Portal</a:t>
            </a:r>
            <a:endParaRPr lang="en-US">
              <a:solidFill>
                <a:schemeClr val="accent1"/>
              </a:solidFill>
            </a:endParaRPr>
          </a:p>
        </p:txBody>
      </p:sp>
      <p:pic>
        <p:nvPicPr>
          <p:cNvPr id="4" name="Picture 3" descr="Graphical user interface, application&#10;&#10;Description automatically generated">
            <a:extLst>
              <a:ext uri="{FF2B5EF4-FFF2-40B4-BE49-F238E27FC236}">
                <a16:creationId xmlns:a16="http://schemas.microsoft.com/office/drawing/2014/main" id="{0E0E1BF3-1990-4913-8BFC-F53CCF6EE5F4}"/>
              </a:ext>
            </a:extLst>
          </p:cNvPr>
          <p:cNvPicPr>
            <a:picLocks noChangeAspect="1"/>
          </p:cNvPicPr>
          <p:nvPr/>
        </p:nvPicPr>
        <p:blipFill rotWithShape="1">
          <a:blip r:embed="rId4">
            <a:extLst>
              <a:ext uri="{28A0092B-C50C-407E-A947-70E740481C1C}">
                <a14:useLocalDpi xmlns:a14="http://schemas.microsoft.com/office/drawing/2010/main" val="0"/>
              </a:ext>
            </a:extLst>
          </a:blip>
          <a:srcRect l="14412" r="14821"/>
          <a:stretch/>
        </p:blipFill>
        <p:spPr>
          <a:xfrm>
            <a:off x="585628" y="1635301"/>
            <a:ext cx="7315200" cy="4522091"/>
          </a:xfrm>
          <a:prstGeom prst="rect">
            <a:avLst/>
          </a:prstGeom>
        </p:spPr>
      </p:pic>
    </p:spTree>
    <p:extLst>
      <p:ext uri="{BB962C8B-B14F-4D97-AF65-F5344CB8AC3E}">
        <p14:creationId xmlns:p14="http://schemas.microsoft.com/office/powerpoint/2010/main" val="3478178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523525-781B-4C4F-AC99-4A0823718A37}"/>
              </a:ext>
            </a:extLst>
          </p:cNvPr>
          <p:cNvSpPr/>
          <p:nvPr/>
        </p:nvSpPr>
        <p:spPr>
          <a:xfrm>
            <a:off x="352262" y="290392"/>
            <a:ext cx="11487477" cy="6277217"/>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0751" rtl="0" eaLnBrk="1" fontAlgn="auto" latinLnBrk="0" hangingPunct="0">
              <a:lnSpc>
                <a:spcPct val="100000"/>
              </a:lnSpc>
              <a:spcBef>
                <a:spcPts val="984"/>
              </a:spcBef>
              <a:spcAft>
                <a:spcPts val="0"/>
              </a:spcAft>
              <a:buClrTx/>
              <a:buSzTx/>
              <a:buFontTx/>
              <a:buNone/>
              <a:tabLst/>
              <a:defRPr/>
            </a:pPr>
            <a:endParaRPr kumimoji="0" lang="en-US" sz="1969" b="0" i="0" u="none" strike="noStrike" kern="0" cap="none" spc="20" normalizeH="0" baseline="0" noProof="0">
              <a:ln>
                <a:noFill/>
              </a:ln>
              <a:solidFill>
                <a:prstClr val="white"/>
              </a:solidFill>
              <a:effectLst/>
              <a:uLnTx/>
              <a:uFillTx/>
              <a:latin typeface="Times New Roman" panose="02020603050405020304"/>
              <a:ea typeface="+mn-ea"/>
              <a:cs typeface="+mn-cs"/>
              <a:sym typeface="DIN Condensed"/>
            </a:endParaRPr>
          </a:p>
        </p:txBody>
      </p:sp>
      <p:sp>
        <p:nvSpPr>
          <p:cNvPr id="6" name="Rectangle 5">
            <a:extLst>
              <a:ext uri="{FF2B5EF4-FFF2-40B4-BE49-F238E27FC236}">
                <a16:creationId xmlns:a16="http://schemas.microsoft.com/office/drawing/2014/main" id="{8D3E5E13-5A96-4A32-B098-E0443D6F187D}"/>
              </a:ext>
            </a:extLst>
          </p:cNvPr>
          <p:cNvSpPr/>
          <p:nvPr/>
        </p:nvSpPr>
        <p:spPr>
          <a:xfrm>
            <a:off x="1120270" y="2751309"/>
            <a:ext cx="9951460" cy="1569660"/>
          </a:xfrm>
          <a:prstGeom prst="rect">
            <a:avLst/>
          </a:prstGeom>
        </p:spPr>
        <p:txBody>
          <a:bodyPr wrap="square" lIns="91440" tIns="45720" rIns="91440" bIns="45720" anchor="t">
            <a:spAutoFit/>
          </a:bodyPr>
          <a:lstStyle/>
          <a:p>
            <a:pPr marL="0" marR="0" lvl="0" indent="0" algn="ctr" defTabSz="410751" rtl="0" eaLnBrk="1" fontAlgn="auto" latinLnBrk="0" hangingPunct="0">
              <a:lnSpc>
                <a:spcPct val="100000"/>
              </a:lnSpc>
              <a:spcBef>
                <a:spcPts val="984"/>
              </a:spcBef>
              <a:spcAft>
                <a:spcPts val="0"/>
              </a:spcAft>
              <a:buClrTx/>
              <a:buSzTx/>
              <a:buFontTx/>
              <a:buNone/>
              <a:tabLst/>
              <a:defRPr/>
            </a:pPr>
            <a:r>
              <a:rPr lang="en-US" sz="4800" b="1" kern="0" spc="20">
                <a:solidFill>
                  <a:srgbClr val="F7941E"/>
                </a:solidFill>
                <a:latin typeface="Arial" panose="020B0604020202020204"/>
                <a:sym typeface="DIN Condensed"/>
              </a:rPr>
              <a:t>Child Tax Credit Expansion Basics</a:t>
            </a:r>
            <a:endParaRPr lang="en-US" sz="4800" b="1" i="0" u="none" strike="noStrike" kern="0" cap="none" spc="20" normalizeH="0" baseline="0" noProof="0">
              <a:ln>
                <a:noFill/>
              </a:ln>
              <a:solidFill>
                <a:srgbClr val="5C5C5C"/>
              </a:solidFill>
              <a:effectLst/>
              <a:uLnTx/>
              <a:uFillTx/>
              <a:latin typeface="Arial" panose="020B0604020202020204"/>
              <a:cs typeface="Arial"/>
            </a:endParaRPr>
          </a:p>
        </p:txBody>
      </p:sp>
    </p:spTree>
    <p:extLst>
      <p:ext uri="{BB962C8B-B14F-4D97-AF65-F5344CB8AC3E}">
        <p14:creationId xmlns:p14="http://schemas.microsoft.com/office/powerpoint/2010/main" val="2277675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ontent Placeholder 1">
            <a:extLst>
              <a:ext uri="{FF2B5EF4-FFF2-40B4-BE49-F238E27FC236}">
                <a16:creationId xmlns:a16="http://schemas.microsoft.com/office/drawing/2014/main" id="{1ED18EF7-70FC-4E4C-86A8-4801905BE4B6}"/>
              </a:ext>
            </a:extLst>
          </p:cNvPr>
          <p:cNvSpPr>
            <a:spLocks noGrp="1"/>
          </p:cNvSpPr>
          <p:nvPr>
            <p:ph sz="half" idx="1"/>
          </p:nvPr>
        </p:nvSpPr>
        <p:spPr>
          <a:xfrm>
            <a:off x="467128" y="1705510"/>
            <a:ext cx="3601002" cy="4530903"/>
          </a:xfrm>
        </p:spPr>
        <p:txBody>
          <a:bodyPr lIns="91440" tIns="45720" rIns="91440" bIns="45720" anchor="t">
            <a:normAutofit/>
          </a:bodyPr>
          <a:lstStyle/>
          <a:p>
            <a:r>
              <a:rPr lang="en-US" sz="2000"/>
              <a:t>You will be taken to a </a:t>
            </a:r>
            <a:r>
              <a:rPr lang="en-US" sz="2000">
                <a:hlinkClick r:id="rId3"/>
              </a:rPr>
              <a:t>page</a:t>
            </a:r>
            <a:r>
              <a:rPr lang="en-US" sz="2000"/>
              <a:t> titled “Sign in or Create a New Account.”</a:t>
            </a:r>
            <a:endParaRPr lang="en-US" sz="2000" dirty="0"/>
          </a:p>
          <a:p>
            <a:endParaRPr lang="en-US" sz="2000"/>
          </a:p>
          <a:p>
            <a:r>
              <a:rPr lang="en-US" sz="2000"/>
              <a:t>If you have an IRS account already, you can just sign-in! </a:t>
            </a:r>
            <a:endParaRPr lang="en-US" sz="2000" dirty="0"/>
          </a:p>
          <a:p>
            <a:endParaRPr lang="en-US" sz="2000"/>
          </a:p>
          <a:p>
            <a:r>
              <a:rPr lang="en-US" sz="2000"/>
              <a:t>If you don’t, Click the “ID.me: Create an account” button. You will be taken to a new page.</a:t>
            </a:r>
            <a:endParaRPr lang="en-US" sz="2000" dirty="0"/>
          </a:p>
        </p:txBody>
      </p:sp>
      <p:sp>
        <p:nvSpPr>
          <p:cNvPr id="2" name="Title 1">
            <a:extLst>
              <a:ext uri="{FF2B5EF4-FFF2-40B4-BE49-F238E27FC236}">
                <a16:creationId xmlns:a16="http://schemas.microsoft.com/office/drawing/2014/main" id="{47BB062B-7BBD-4226-A9A0-A7BDC646EB3E}"/>
              </a:ext>
            </a:extLst>
          </p:cNvPr>
          <p:cNvSpPr>
            <a:spLocks noGrp="1"/>
          </p:cNvSpPr>
          <p:nvPr>
            <p:ph type="title"/>
          </p:nvPr>
        </p:nvSpPr>
        <p:spPr>
          <a:xfrm>
            <a:off x="467129" y="443123"/>
            <a:ext cx="3324036" cy="933614"/>
          </a:xfrm>
        </p:spPr>
        <p:txBody>
          <a:bodyPr vert="horz" lIns="91440" tIns="45720" rIns="91440" bIns="45720" rtlCol="0" anchor="t">
            <a:normAutofit/>
          </a:bodyPr>
          <a:lstStyle/>
          <a:p>
            <a:pPr algn="l" defTabSz="914400"/>
            <a:r>
              <a:rPr lang="en-US">
                <a:solidFill>
                  <a:schemeClr val="accent1"/>
                </a:solidFill>
                <a:latin typeface="Arial"/>
                <a:cs typeface="Arial"/>
              </a:rPr>
              <a:t>Step 2: Create an account</a:t>
            </a:r>
            <a:endParaRPr lang="en-US">
              <a:solidFill>
                <a:schemeClr val="accent1"/>
              </a:solidFill>
            </a:endParaRPr>
          </a:p>
        </p:txBody>
      </p:sp>
      <p:pic>
        <p:nvPicPr>
          <p:cNvPr id="5" name="Picture 4" descr="Graphical user interface, text, application, email&#10;&#10;Description automatically generated">
            <a:extLst>
              <a:ext uri="{FF2B5EF4-FFF2-40B4-BE49-F238E27FC236}">
                <a16:creationId xmlns:a16="http://schemas.microsoft.com/office/drawing/2014/main" id="{78E20D24-6B36-4455-BC12-DBDE68359B9F}"/>
              </a:ext>
            </a:extLst>
          </p:cNvPr>
          <p:cNvPicPr>
            <a:picLocks noChangeAspect="1"/>
          </p:cNvPicPr>
          <p:nvPr/>
        </p:nvPicPr>
        <p:blipFill rotWithShape="1">
          <a:blip r:embed="rId4">
            <a:extLst>
              <a:ext uri="{28A0092B-C50C-407E-A947-70E740481C1C}">
                <a14:useLocalDpi xmlns:a14="http://schemas.microsoft.com/office/drawing/2010/main" val="0"/>
              </a:ext>
            </a:extLst>
          </a:blip>
          <a:srcRect r="29851"/>
          <a:stretch/>
        </p:blipFill>
        <p:spPr>
          <a:xfrm>
            <a:off x="4068130" y="324347"/>
            <a:ext cx="8000580" cy="6039160"/>
          </a:xfrm>
          <a:prstGeom prst="rect">
            <a:avLst/>
          </a:prstGeom>
        </p:spPr>
      </p:pic>
    </p:spTree>
    <p:extLst>
      <p:ext uri="{BB962C8B-B14F-4D97-AF65-F5344CB8AC3E}">
        <p14:creationId xmlns:p14="http://schemas.microsoft.com/office/powerpoint/2010/main" val="38291531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ontent Placeholder 1">
            <a:extLst>
              <a:ext uri="{FF2B5EF4-FFF2-40B4-BE49-F238E27FC236}">
                <a16:creationId xmlns:a16="http://schemas.microsoft.com/office/drawing/2014/main" id="{1ED18EF7-70FC-4E4C-86A8-4801905BE4B6}"/>
              </a:ext>
            </a:extLst>
          </p:cNvPr>
          <p:cNvSpPr>
            <a:spLocks noGrp="1"/>
          </p:cNvSpPr>
          <p:nvPr>
            <p:ph sz="half" idx="1"/>
          </p:nvPr>
        </p:nvSpPr>
        <p:spPr>
          <a:xfrm>
            <a:off x="4202130" y="1458930"/>
            <a:ext cx="7795152" cy="5670850"/>
          </a:xfrm>
        </p:spPr>
        <p:txBody>
          <a:bodyPr lIns="91440" tIns="45720" rIns="91440" bIns="45720" anchor="t">
            <a:normAutofit/>
          </a:bodyPr>
          <a:lstStyle/>
          <a:p>
            <a:pPr fontAlgn="base"/>
            <a:r>
              <a:rPr lang="en-US" sz="2000" b="1" i="0">
                <a:effectLst/>
              </a:rPr>
              <a:t>Email address</a:t>
            </a:r>
            <a:r>
              <a:rPr lang="en-US" sz="2000" b="0" i="0">
                <a:effectLst/>
              </a:rPr>
              <a:t>: You will need to check your </a:t>
            </a:r>
            <a:r>
              <a:rPr lang="en-US" sz="2000" b="0" i="0" dirty="0">
                <a:effectLst/>
              </a:rPr>
              <a:t>email </a:t>
            </a:r>
            <a:r>
              <a:rPr lang="en-US" sz="2000" b="0" i="0">
                <a:effectLst/>
              </a:rPr>
              <a:t>to confirm your email address to successfully create an account.</a:t>
            </a:r>
            <a:r>
              <a:rPr lang="en-US" sz="2000" b="0" i="0" dirty="0">
                <a:effectLst/>
              </a:rPr>
              <a:t> </a:t>
            </a:r>
          </a:p>
          <a:p>
            <a:pPr fontAlgn="base"/>
            <a:endParaRPr lang="en-US" sz="2000" b="0" i="0" dirty="0">
              <a:effectLst/>
            </a:endParaRPr>
          </a:p>
          <a:p>
            <a:pPr fontAlgn="base"/>
            <a:r>
              <a:rPr lang="en-US" sz="2000" b="1" i="0">
                <a:effectLst/>
              </a:rPr>
              <a:t>Password</a:t>
            </a:r>
            <a:r>
              <a:rPr lang="en-US" sz="2000" b="0" i="0">
                <a:solidFill>
                  <a:srgbClr val="000000"/>
                </a:solidFill>
                <a:effectLst/>
              </a:rPr>
              <a:t>: </a:t>
            </a:r>
            <a:r>
              <a:rPr lang="en-US" sz="2000" b="0" i="0">
                <a:effectLst/>
              </a:rPr>
              <a:t>requires both upper- and lower-case letters, 8 characters, and a number</a:t>
            </a:r>
            <a:r>
              <a:rPr lang="en-US" sz="2000" b="0" i="0" dirty="0">
                <a:effectLst/>
              </a:rPr>
              <a:t>..</a:t>
            </a:r>
          </a:p>
          <a:p>
            <a:pPr algn="l" fontAlgn="base">
              <a:buFont typeface="Arial" panose="020B0604020202020204" pitchFamily="34" charset="0"/>
              <a:buChar char="•"/>
            </a:pPr>
            <a:endParaRPr lang="en-US" sz="2000" b="0" i="0">
              <a:effectLst/>
            </a:endParaRPr>
          </a:p>
          <a:p>
            <a:pPr fontAlgn="base"/>
            <a:r>
              <a:rPr lang="en-US" sz="2000" b="1" i="0" dirty="0">
                <a:effectLst/>
              </a:rPr>
              <a:t>Check</a:t>
            </a:r>
            <a:r>
              <a:rPr lang="en-US" sz="2000" b="0" i="0">
                <a:effectLst/>
              </a:rPr>
              <a:t> the box “I accept the ID.me Terms of Service and Privacy Policy” after reviewing the links. Then click the blue “Create an ID.me account.”</a:t>
            </a:r>
            <a:endParaRPr lang="en-US" sz="2000" b="0" i="0" dirty="0">
              <a:effectLst/>
            </a:endParaRPr>
          </a:p>
        </p:txBody>
      </p:sp>
      <p:sp>
        <p:nvSpPr>
          <p:cNvPr id="2" name="Title 1">
            <a:extLst>
              <a:ext uri="{FF2B5EF4-FFF2-40B4-BE49-F238E27FC236}">
                <a16:creationId xmlns:a16="http://schemas.microsoft.com/office/drawing/2014/main" id="{47BB062B-7BBD-4226-A9A0-A7BDC646EB3E}"/>
              </a:ext>
            </a:extLst>
          </p:cNvPr>
          <p:cNvSpPr>
            <a:spLocks noGrp="1"/>
          </p:cNvSpPr>
          <p:nvPr>
            <p:ph type="title"/>
          </p:nvPr>
        </p:nvSpPr>
        <p:spPr>
          <a:xfrm>
            <a:off x="4202131" y="371007"/>
            <a:ext cx="7795151" cy="882729"/>
          </a:xfrm>
        </p:spPr>
        <p:txBody>
          <a:bodyPr vert="horz" lIns="91440" tIns="45720" rIns="91440" bIns="45720" rtlCol="0" anchor="t">
            <a:normAutofit fontScale="90000"/>
          </a:bodyPr>
          <a:lstStyle/>
          <a:p>
            <a:pPr algn="l" defTabSz="914400"/>
            <a:r>
              <a:rPr lang="en-US">
                <a:solidFill>
                  <a:schemeClr val="accent1"/>
                </a:solidFill>
                <a:latin typeface="Arial"/>
                <a:cs typeface="Arial"/>
              </a:rPr>
              <a:t>Step 3: Fill out the information to create an account</a:t>
            </a:r>
            <a:br>
              <a:rPr lang="en-US">
                <a:solidFill>
                  <a:schemeClr val="accent1"/>
                </a:solidFill>
                <a:latin typeface="Arial"/>
                <a:cs typeface="Arial"/>
              </a:rPr>
            </a:br>
            <a:endParaRPr lang="en-US">
              <a:solidFill>
                <a:schemeClr val="accent1"/>
              </a:solidFill>
            </a:endParaRPr>
          </a:p>
        </p:txBody>
      </p:sp>
      <p:pic>
        <p:nvPicPr>
          <p:cNvPr id="5" name="Picture 4" descr="Graphical user interface, application&#10;&#10;Description automatically generated">
            <a:extLst>
              <a:ext uri="{FF2B5EF4-FFF2-40B4-BE49-F238E27FC236}">
                <a16:creationId xmlns:a16="http://schemas.microsoft.com/office/drawing/2014/main" id="{C09D8710-C436-42AC-870F-E04D1E1ED2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870" y="0"/>
            <a:ext cx="3581249" cy="6858000"/>
          </a:xfrm>
          <a:prstGeom prst="rect">
            <a:avLst/>
          </a:prstGeom>
        </p:spPr>
      </p:pic>
    </p:spTree>
    <p:extLst>
      <p:ext uri="{BB962C8B-B14F-4D97-AF65-F5344CB8AC3E}">
        <p14:creationId xmlns:p14="http://schemas.microsoft.com/office/powerpoint/2010/main" val="2844087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ontent Placeholder 1">
            <a:extLst>
              <a:ext uri="{FF2B5EF4-FFF2-40B4-BE49-F238E27FC236}">
                <a16:creationId xmlns:a16="http://schemas.microsoft.com/office/drawing/2014/main" id="{1ED18EF7-70FC-4E4C-86A8-4801905BE4B6}"/>
              </a:ext>
            </a:extLst>
          </p:cNvPr>
          <p:cNvSpPr>
            <a:spLocks noGrp="1"/>
          </p:cNvSpPr>
          <p:nvPr>
            <p:ph sz="half" idx="1"/>
          </p:nvPr>
        </p:nvSpPr>
        <p:spPr>
          <a:xfrm>
            <a:off x="254729" y="1859622"/>
            <a:ext cx="3074098" cy="4530904"/>
          </a:xfrm>
        </p:spPr>
        <p:txBody>
          <a:bodyPr lIns="91440" tIns="45720" rIns="91440" bIns="45720" anchor="t">
            <a:normAutofit fontScale="25000" lnSpcReduction="20000"/>
          </a:bodyPr>
          <a:lstStyle/>
          <a:p>
            <a:pPr>
              <a:lnSpc>
                <a:spcPct val="120000"/>
              </a:lnSpc>
            </a:pPr>
            <a:r>
              <a:rPr lang="en-US" sz="7600"/>
              <a:t>You will </a:t>
            </a:r>
            <a:r>
              <a:rPr lang="en-US" sz="7600" dirty="0"/>
              <a:t>receive</a:t>
            </a:r>
            <a:r>
              <a:rPr lang="en-US" sz="7600"/>
              <a:t> an email from the sender “ID.me” with the subject line “Welcome to ID.me.” Click the blue “Confirm” button to confirm your email address. </a:t>
            </a:r>
            <a:endParaRPr lang="en-US" sz="7600" dirty="0"/>
          </a:p>
          <a:p>
            <a:pPr>
              <a:lnSpc>
                <a:spcPct val="120000"/>
              </a:lnSpc>
            </a:pPr>
            <a:endParaRPr lang="en-US" sz="2500" dirty="0"/>
          </a:p>
          <a:p>
            <a:pPr>
              <a:lnSpc>
                <a:spcPct val="120000"/>
              </a:lnSpc>
            </a:pPr>
            <a:r>
              <a:rPr lang="en-US" sz="7600"/>
              <a:t>When you see the confirmation screen, click the blue “Continue” button.</a:t>
            </a:r>
            <a:endParaRPr lang="en-US" sz="7600" dirty="0"/>
          </a:p>
          <a:p>
            <a:pPr>
              <a:lnSpc>
                <a:spcPct val="120000"/>
              </a:lnSpc>
            </a:pPr>
            <a:endParaRPr lang="en-US" sz="7600"/>
          </a:p>
          <a:p>
            <a:endParaRPr lang="en-US" sz="2400"/>
          </a:p>
          <a:p>
            <a:endParaRPr lang="en-US" sz="2400"/>
          </a:p>
          <a:p>
            <a:endParaRPr lang="en-US" sz="2400"/>
          </a:p>
          <a:p>
            <a:pPr marL="0" indent="0">
              <a:buNone/>
            </a:pPr>
            <a:endParaRPr lang="en-US" sz="2400"/>
          </a:p>
          <a:p>
            <a:pPr marL="0" indent="0">
              <a:buNone/>
            </a:pPr>
            <a:endParaRPr lang="en-US" sz="2400"/>
          </a:p>
        </p:txBody>
      </p:sp>
      <p:sp>
        <p:nvSpPr>
          <p:cNvPr id="2" name="Title 1">
            <a:extLst>
              <a:ext uri="{FF2B5EF4-FFF2-40B4-BE49-F238E27FC236}">
                <a16:creationId xmlns:a16="http://schemas.microsoft.com/office/drawing/2014/main" id="{47BB062B-7BBD-4226-A9A0-A7BDC646EB3E}"/>
              </a:ext>
            </a:extLst>
          </p:cNvPr>
          <p:cNvSpPr>
            <a:spLocks noGrp="1"/>
          </p:cNvSpPr>
          <p:nvPr>
            <p:ph type="title"/>
          </p:nvPr>
        </p:nvSpPr>
        <p:spPr>
          <a:xfrm>
            <a:off x="285993" y="236449"/>
            <a:ext cx="3042834" cy="699945"/>
          </a:xfrm>
        </p:spPr>
        <p:txBody>
          <a:bodyPr vert="horz" lIns="91440" tIns="45720" rIns="91440" bIns="45720" rtlCol="0" anchor="t">
            <a:normAutofit fontScale="90000"/>
          </a:bodyPr>
          <a:lstStyle/>
          <a:p>
            <a:pPr algn="l" defTabSz="914400"/>
            <a:r>
              <a:rPr lang="en-US">
                <a:solidFill>
                  <a:schemeClr val="accent1"/>
                </a:solidFill>
                <a:latin typeface="Arial"/>
                <a:cs typeface="Arial"/>
              </a:rPr>
              <a:t>Step 4: Confirm your email address</a:t>
            </a:r>
            <a:endParaRPr lang="en-US">
              <a:solidFill>
                <a:schemeClr val="accent1"/>
              </a:solidFill>
            </a:endParaRPr>
          </a:p>
        </p:txBody>
      </p:sp>
      <p:pic>
        <p:nvPicPr>
          <p:cNvPr id="10" name="Picture 9" descr="Graphical user interface, text, application&#10;&#10;Description automatically generated">
            <a:extLst>
              <a:ext uri="{FF2B5EF4-FFF2-40B4-BE49-F238E27FC236}">
                <a16:creationId xmlns:a16="http://schemas.microsoft.com/office/drawing/2014/main" id="{FF97F3E9-5C15-4EFE-B5A8-CC88F03F1B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5586" y="1150705"/>
            <a:ext cx="4086414" cy="4258638"/>
          </a:xfrm>
          <a:prstGeom prst="rect">
            <a:avLst/>
          </a:prstGeom>
          <a:ln>
            <a:solidFill>
              <a:schemeClr val="tx2"/>
            </a:solidFill>
          </a:ln>
        </p:spPr>
      </p:pic>
      <p:pic>
        <p:nvPicPr>
          <p:cNvPr id="12" name="Picture 11" descr="Graphical user interface, application&#10;&#10;Description automatically generated">
            <a:extLst>
              <a:ext uri="{FF2B5EF4-FFF2-40B4-BE49-F238E27FC236}">
                <a16:creationId xmlns:a16="http://schemas.microsoft.com/office/drawing/2014/main" id="{C41B6526-7AB9-4F8C-A9C6-13EEEA8ACF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2961" y="0"/>
            <a:ext cx="4544655" cy="6858000"/>
          </a:xfrm>
          <a:prstGeom prst="rect">
            <a:avLst/>
          </a:prstGeom>
          <a:ln>
            <a:solidFill>
              <a:schemeClr val="tx2"/>
            </a:solidFill>
          </a:ln>
        </p:spPr>
      </p:pic>
    </p:spTree>
    <p:extLst>
      <p:ext uri="{BB962C8B-B14F-4D97-AF65-F5344CB8AC3E}">
        <p14:creationId xmlns:p14="http://schemas.microsoft.com/office/powerpoint/2010/main" val="40399154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ontent Placeholder 1">
            <a:extLst>
              <a:ext uri="{FF2B5EF4-FFF2-40B4-BE49-F238E27FC236}">
                <a16:creationId xmlns:a16="http://schemas.microsoft.com/office/drawing/2014/main" id="{1ED18EF7-70FC-4E4C-86A8-4801905BE4B6}"/>
              </a:ext>
            </a:extLst>
          </p:cNvPr>
          <p:cNvSpPr>
            <a:spLocks noGrp="1"/>
          </p:cNvSpPr>
          <p:nvPr>
            <p:ph sz="half" idx="1"/>
          </p:nvPr>
        </p:nvSpPr>
        <p:spPr>
          <a:xfrm>
            <a:off x="6212884" y="1774860"/>
            <a:ext cx="5462336" cy="3731603"/>
          </a:xfrm>
        </p:spPr>
        <p:txBody>
          <a:bodyPr lIns="91440" tIns="45720" rIns="91440" bIns="45720" anchor="t">
            <a:normAutofit/>
          </a:bodyPr>
          <a:lstStyle/>
          <a:p>
            <a:pPr fontAlgn="base"/>
            <a:r>
              <a:rPr lang="en-US" sz="2400" i="0">
                <a:effectLst/>
              </a:rPr>
              <a:t>After clicking the blue “Continue” button, you will be asked to secure your account. There will be five options to secure your account.</a:t>
            </a:r>
            <a:endParaRPr lang="en-US" sz="2400" i="0" dirty="0">
              <a:effectLst/>
            </a:endParaRPr>
          </a:p>
          <a:p>
            <a:pPr algn="l" fontAlgn="base">
              <a:buFont typeface="Arial" panose="020B0604020202020204" pitchFamily="34" charset="0"/>
              <a:buChar char="•"/>
            </a:pPr>
            <a:endParaRPr lang="en-US" sz="2400" i="0">
              <a:effectLst/>
            </a:endParaRPr>
          </a:p>
          <a:p>
            <a:pPr fontAlgn="base"/>
            <a:r>
              <a:rPr lang="en-US" sz="2400" i="0">
                <a:effectLst/>
              </a:rPr>
              <a:t>Press the blue “Select” button for “Text Message or Phone Call”</a:t>
            </a:r>
            <a:endParaRPr lang="en-US" sz="2400" i="0" dirty="0">
              <a:effectLst/>
            </a:endParaRPr>
          </a:p>
        </p:txBody>
      </p:sp>
      <p:sp>
        <p:nvSpPr>
          <p:cNvPr id="2" name="Title 1">
            <a:extLst>
              <a:ext uri="{FF2B5EF4-FFF2-40B4-BE49-F238E27FC236}">
                <a16:creationId xmlns:a16="http://schemas.microsoft.com/office/drawing/2014/main" id="{47BB062B-7BBD-4226-A9A0-A7BDC646EB3E}"/>
              </a:ext>
            </a:extLst>
          </p:cNvPr>
          <p:cNvSpPr>
            <a:spLocks noGrp="1"/>
          </p:cNvSpPr>
          <p:nvPr>
            <p:ph type="title"/>
          </p:nvPr>
        </p:nvSpPr>
        <p:spPr>
          <a:xfrm>
            <a:off x="6212884" y="946360"/>
            <a:ext cx="5618169" cy="699945"/>
          </a:xfrm>
        </p:spPr>
        <p:txBody>
          <a:bodyPr vert="horz" lIns="91440" tIns="45720" rIns="91440" bIns="45720" rtlCol="0" anchor="t">
            <a:normAutofit/>
          </a:bodyPr>
          <a:lstStyle/>
          <a:p>
            <a:pPr algn="l" defTabSz="914400"/>
            <a:r>
              <a:rPr lang="en-US">
                <a:solidFill>
                  <a:schemeClr val="accent1"/>
                </a:solidFill>
                <a:latin typeface="Arial"/>
                <a:cs typeface="Arial"/>
              </a:rPr>
              <a:t>Step 5: Secure your account</a:t>
            </a:r>
            <a:endParaRPr lang="en-US">
              <a:solidFill>
                <a:schemeClr val="accent1"/>
              </a:solidFill>
            </a:endParaRPr>
          </a:p>
        </p:txBody>
      </p:sp>
      <p:pic>
        <p:nvPicPr>
          <p:cNvPr id="4" name="Picture 3" descr="Graphical user interface, application&#10;&#10;Description automatically generated">
            <a:extLst>
              <a:ext uri="{FF2B5EF4-FFF2-40B4-BE49-F238E27FC236}">
                <a16:creationId xmlns:a16="http://schemas.microsoft.com/office/drawing/2014/main" id="{4C0B7444-A003-49E0-B8F0-355D92F987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257" y="1377026"/>
            <a:ext cx="5054860" cy="3759393"/>
          </a:xfrm>
          <a:prstGeom prst="rect">
            <a:avLst/>
          </a:prstGeom>
        </p:spPr>
      </p:pic>
    </p:spTree>
    <p:extLst>
      <p:ext uri="{BB962C8B-B14F-4D97-AF65-F5344CB8AC3E}">
        <p14:creationId xmlns:p14="http://schemas.microsoft.com/office/powerpoint/2010/main" val="37597949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ontent Placeholder 1">
            <a:extLst>
              <a:ext uri="{FF2B5EF4-FFF2-40B4-BE49-F238E27FC236}">
                <a16:creationId xmlns:a16="http://schemas.microsoft.com/office/drawing/2014/main" id="{1ED18EF7-70FC-4E4C-86A8-4801905BE4B6}"/>
              </a:ext>
            </a:extLst>
          </p:cNvPr>
          <p:cNvSpPr>
            <a:spLocks noGrp="1"/>
          </p:cNvSpPr>
          <p:nvPr>
            <p:ph sz="half" idx="1"/>
          </p:nvPr>
        </p:nvSpPr>
        <p:spPr>
          <a:xfrm>
            <a:off x="6212884" y="1774860"/>
            <a:ext cx="5462336" cy="3731603"/>
          </a:xfrm>
        </p:spPr>
        <p:txBody>
          <a:bodyPr lIns="91440" tIns="45720" rIns="91440" bIns="45720" anchor="t">
            <a:normAutofit/>
          </a:bodyPr>
          <a:lstStyle/>
          <a:p>
            <a:pPr>
              <a:lnSpc>
                <a:spcPct val="120000"/>
              </a:lnSpc>
            </a:pPr>
            <a:r>
              <a:rPr lang="en-US" sz="2400"/>
              <a:t>Enter your phone number. You can choose whether to receive the security code by text message or phone call.</a:t>
            </a:r>
            <a:endParaRPr lang="en-US" sz="2400" dirty="0"/>
          </a:p>
          <a:p>
            <a:pPr>
              <a:lnSpc>
                <a:spcPct val="120000"/>
              </a:lnSpc>
            </a:pPr>
            <a:endParaRPr lang="en-US" sz="2400" dirty="0"/>
          </a:p>
          <a:p>
            <a:pPr>
              <a:lnSpc>
                <a:spcPct val="120000"/>
              </a:lnSpc>
            </a:pPr>
            <a:r>
              <a:rPr lang="en-US" sz="2400"/>
              <a:t>This guide uses the texting option.</a:t>
            </a:r>
            <a:endParaRPr lang="en-US" sz="2800" dirty="0"/>
          </a:p>
        </p:txBody>
      </p:sp>
      <p:sp>
        <p:nvSpPr>
          <p:cNvPr id="2" name="Title 1">
            <a:extLst>
              <a:ext uri="{FF2B5EF4-FFF2-40B4-BE49-F238E27FC236}">
                <a16:creationId xmlns:a16="http://schemas.microsoft.com/office/drawing/2014/main" id="{47BB062B-7BBD-4226-A9A0-A7BDC646EB3E}"/>
              </a:ext>
            </a:extLst>
          </p:cNvPr>
          <p:cNvSpPr>
            <a:spLocks noGrp="1"/>
          </p:cNvSpPr>
          <p:nvPr>
            <p:ph type="title"/>
          </p:nvPr>
        </p:nvSpPr>
        <p:spPr>
          <a:xfrm>
            <a:off x="6212884" y="946360"/>
            <a:ext cx="5618169" cy="699945"/>
          </a:xfrm>
        </p:spPr>
        <p:txBody>
          <a:bodyPr vert="horz" lIns="91440" tIns="45720" rIns="91440" bIns="45720" rtlCol="0" anchor="t">
            <a:normAutofit fontScale="90000"/>
          </a:bodyPr>
          <a:lstStyle/>
          <a:p>
            <a:pPr algn="l" defTabSz="914400"/>
            <a:r>
              <a:rPr lang="en-US">
                <a:solidFill>
                  <a:schemeClr val="accent1"/>
                </a:solidFill>
                <a:latin typeface="Arial"/>
                <a:cs typeface="Arial"/>
              </a:rPr>
              <a:t>Step 6: Enter your phone number</a:t>
            </a:r>
            <a:endParaRPr lang="en-US">
              <a:solidFill>
                <a:schemeClr val="accent1"/>
              </a:solidFill>
            </a:endParaRPr>
          </a:p>
        </p:txBody>
      </p:sp>
      <p:pic>
        <p:nvPicPr>
          <p:cNvPr id="5" name="Picture 4" descr="Graphical user interface, application&#10;&#10;Description automatically generated">
            <a:extLst>
              <a:ext uri="{FF2B5EF4-FFF2-40B4-BE49-F238E27FC236}">
                <a16:creationId xmlns:a16="http://schemas.microsoft.com/office/drawing/2014/main" id="{F4ADBC63-CFAD-4B33-953F-A6B9C4A8A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371" y="0"/>
            <a:ext cx="4634099" cy="6858000"/>
          </a:xfrm>
          <a:prstGeom prst="rect">
            <a:avLst/>
          </a:prstGeom>
        </p:spPr>
      </p:pic>
    </p:spTree>
    <p:extLst>
      <p:ext uri="{BB962C8B-B14F-4D97-AF65-F5344CB8AC3E}">
        <p14:creationId xmlns:p14="http://schemas.microsoft.com/office/powerpoint/2010/main" val="8282395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ontent Placeholder 1">
            <a:extLst>
              <a:ext uri="{FF2B5EF4-FFF2-40B4-BE49-F238E27FC236}">
                <a16:creationId xmlns:a16="http://schemas.microsoft.com/office/drawing/2014/main" id="{1ED18EF7-70FC-4E4C-86A8-4801905BE4B6}"/>
              </a:ext>
            </a:extLst>
          </p:cNvPr>
          <p:cNvSpPr>
            <a:spLocks noGrp="1"/>
          </p:cNvSpPr>
          <p:nvPr>
            <p:ph sz="half" idx="1"/>
          </p:nvPr>
        </p:nvSpPr>
        <p:spPr>
          <a:xfrm>
            <a:off x="6212884" y="2301412"/>
            <a:ext cx="5462336" cy="3610228"/>
          </a:xfrm>
        </p:spPr>
        <p:txBody>
          <a:bodyPr lIns="91440" tIns="45720" rIns="91440" bIns="45720" anchor="t">
            <a:noAutofit/>
          </a:bodyPr>
          <a:lstStyle/>
          <a:p>
            <a:pPr>
              <a:lnSpc>
                <a:spcPct val="120000"/>
              </a:lnSpc>
            </a:pPr>
            <a:r>
              <a:rPr lang="en-US" sz="2050"/>
              <a:t>You will receive a text message on your phone</a:t>
            </a:r>
            <a:endParaRPr lang="en-US" sz="2050" dirty="0"/>
          </a:p>
          <a:p>
            <a:pPr>
              <a:lnSpc>
                <a:spcPct val="120000"/>
              </a:lnSpc>
            </a:pPr>
            <a:r>
              <a:rPr lang="en-US" sz="2050"/>
              <a:t>Enter the code in your text message onto the computer screen. Then press the blue “Continue” button. Your account is now secure!</a:t>
            </a:r>
            <a:endParaRPr lang="en-US" sz="2050" dirty="0"/>
          </a:p>
          <a:p>
            <a:pPr>
              <a:lnSpc>
                <a:spcPct val="120000"/>
              </a:lnSpc>
            </a:pPr>
            <a:r>
              <a:rPr lang="en-US" sz="2050"/>
              <a:t>You will be sent a confirmation email from the sender “ID.me” with the subject line “You have enabled multi-factor authentication.”</a:t>
            </a:r>
            <a:endParaRPr lang="en-US" sz="2050" dirty="0"/>
          </a:p>
        </p:txBody>
      </p:sp>
      <p:sp>
        <p:nvSpPr>
          <p:cNvPr id="2" name="Title 1">
            <a:extLst>
              <a:ext uri="{FF2B5EF4-FFF2-40B4-BE49-F238E27FC236}">
                <a16:creationId xmlns:a16="http://schemas.microsoft.com/office/drawing/2014/main" id="{47BB062B-7BBD-4226-A9A0-A7BDC646EB3E}"/>
              </a:ext>
            </a:extLst>
          </p:cNvPr>
          <p:cNvSpPr>
            <a:spLocks noGrp="1"/>
          </p:cNvSpPr>
          <p:nvPr>
            <p:ph type="title"/>
          </p:nvPr>
        </p:nvSpPr>
        <p:spPr>
          <a:xfrm>
            <a:off x="6212884" y="946360"/>
            <a:ext cx="5618169" cy="1200939"/>
          </a:xfrm>
        </p:spPr>
        <p:txBody>
          <a:bodyPr vert="horz" lIns="91440" tIns="45720" rIns="91440" bIns="45720" rtlCol="0" anchor="t">
            <a:normAutofit fontScale="90000"/>
          </a:bodyPr>
          <a:lstStyle/>
          <a:p>
            <a:pPr algn="l" defTabSz="914400"/>
            <a:r>
              <a:rPr lang="en-US">
                <a:solidFill>
                  <a:schemeClr val="accent1"/>
                </a:solidFill>
                <a:latin typeface="Arial"/>
                <a:cs typeface="Arial"/>
              </a:rPr>
              <a:t>Step 7: Use the security code sent to your phone to secure your account</a:t>
            </a:r>
            <a:endParaRPr lang="en-US">
              <a:solidFill>
                <a:schemeClr val="accent1"/>
              </a:solidFill>
            </a:endParaRPr>
          </a:p>
        </p:txBody>
      </p:sp>
      <p:pic>
        <p:nvPicPr>
          <p:cNvPr id="6" name="Picture 5" descr="Graphical user interface, text, application&#10;&#10;Description automatically generated">
            <a:extLst>
              <a:ext uri="{FF2B5EF4-FFF2-40B4-BE49-F238E27FC236}">
                <a16:creationId xmlns:a16="http://schemas.microsoft.com/office/drawing/2014/main" id="{7E5D523E-812B-48B1-97C5-D4AF2F6BF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761" y="555245"/>
            <a:ext cx="5137493" cy="5469154"/>
          </a:xfrm>
          <a:prstGeom prst="rect">
            <a:avLst/>
          </a:prstGeom>
        </p:spPr>
      </p:pic>
    </p:spTree>
    <p:extLst>
      <p:ext uri="{BB962C8B-B14F-4D97-AF65-F5344CB8AC3E}">
        <p14:creationId xmlns:p14="http://schemas.microsoft.com/office/powerpoint/2010/main" val="1688684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8C6F544-E76C-4510-A14F-3EE55D65D69D}"/>
              </a:ext>
            </a:extLst>
          </p:cNvPr>
          <p:cNvSpPr/>
          <p:nvPr/>
        </p:nvSpPr>
        <p:spPr>
          <a:xfrm>
            <a:off x="5989837" y="0"/>
            <a:ext cx="6202163" cy="6858001"/>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0751" rtl="0" eaLnBrk="1" fontAlgn="auto" latinLnBrk="0" hangingPunct="0">
              <a:lnSpc>
                <a:spcPct val="100000"/>
              </a:lnSpc>
              <a:spcBef>
                <a:spcPts val="984"/>
              </a:spcBef>
              <a:spcAft>
                <a:spcPts val="0"/>
              </a:spcAft>
              <a:buClrTx/>
              <a:buSzTx/>
              <a:buFontTx/>
              <a:buNone/>
              <a:tabLst/>
              <a:defRPr/>
            </a:pPr>
            <a:endParaRPr kumimoji="0" lang="en-US" sz="1969" b="0" i="0" u="none" strike="noStrike" kern="0" cap="none" spc="20" normalizeH="0" baseline="0" noProof="0">
              <a:ln>
                <a:noFill/>
              </a:ln>
              <a:solidFill>
                <a:prstClr val="white"/>
              </a:solidFill>
              <a:effectLst/>
              <a:uLnTx/>
              <a:uFillTx/>
              <a:latin typeface="Times New Roman" panose="02020603050405020304"/>
              <a:ea typeface="+mn-ea"/>
              <a:cs typeface="+mn-cs"/>
              <a:sym typeface="DIN Condensed"/>
            </a:endParaRPr>
          </a:p>
        </p:txBody>
      </p:sp>
      <p:sp>
        <p:nvSpPr>
          <p:cNvPr id="71" name="Content Placeholder 1">
            <a:extLst>
              <a:ext uri="{FF2B5EF4-FFF2-40B4-BE49-F238E27FC236}">
                <a16:creationId xmlns:a16="http://schemas.microsoft.com/office/drawing/2014/main" id="{1ED18EF7-70FC-4E4C-86A8-4801905BE4B6}"/>
              </a:ext>
            </a:extLst>
          </p:cNvPr>
          <p:cNvSpPr>
            <a:spLocks noGrp="1"/>
          </p:cNvSpPr>
          <p:nvPr>
            <p:ph sz="half" idx="1"/>
          </p:nvPr>
        </p:nvSpPr>
        <p:spPr>
          <a:xfrm>
            <a:off x="254728" y="1085558"/>
            <a:ext cx="5720327" cy="5701645"/>
          </a:xfrm>
        </p:spPr>
        <p:txBody>
          <a:bodyPr lIns="91440" tIns="45720" rIns="91440" bIns="45720" anchor="t">
            <a:normAutofit lnSpcReduction="10000"/>
          </a:bodyPr>
          <a:lstStyle/>
          <a:p>
            <a:pPr marL="0" indent="0">
              <a:lnSpc>
                <a:spcPct val="120000"/>
              </a:lnSpc>
              <a:buNone/>
            </a:pPr>
            <a:r>
              <a:rPr lang="en-US" sz="2400" dirty="0"/>
              <a:t>You’ll </a:t>
            </a:r>
            <a:r>
              <a:rPr lang="en-US" sz="2400"/>
              <a:t>need </a:t>
            </a:r>
            <a:r>
              <a:rPr lang="en-US" sz="2400" b="1"/>
              <a:t>both</a:t>
            </a:r>
            <a:r>
              <a:rPr lang="en-US" sz="2400"/>
              <a:t> your phone and computer</a:t>
            </a:r>
            <a:r>
              <a:rPr lang="en-US" sz="2400" dirty="0"/>
              <a:t>.</a:t>
            </a:r>
            <a:endParaRPr lang="en-US" sz="2400"/>
          </a:p>
          <a:p>
            <a:pPr>
              <a:lnSpc>
                <a:spcPct val="120000"/>
              </a:lnSpc>
            </a:pPr>
            <a:r>
              <a:rPr lang="en-US" sz="2400"/>
              <a:t>Use your phone to take pictures of your identification document and a selfie</a:t>
            </a:r>
          </a:p>
          <a:p>
            <a:pPr>
              <a:lnSpc>
                <a:spcPct val="120000"/>
              </a:lnSpc>
            </a:pPr>
            <a:r>
              <a:rPr lang="en-US" sz="2400" dirty="0"/>
              <a:t>Enter</a:t>
            </a:r>
            <a:r>
              <a:rPr lang="en-US" sz="2400"/>
              <a:t> your Social Security Number (SSN) or Individual Taxpayer Identification Number (ITIN)</a:t>
            </a:r>
          </a:p>
          <a:p>
            <a:pPr>
              <a:lnSpc>
                <a:spcPct val="120000"/>
              </a:lnSpc>
            </a:pPr>
            <a:r>
              <a:rPr lang="en-US" sz="2400"/>
              <a:t>Review and confirm the information on the screen matches what is on your identification document </a:t>
            </a:r>
          </a:p>
          <a:p>
            <a:pPr>
              <a:lnSpc>
                <a:spcPct val="120000"/>
              </a:lnSpc>
            </a:pPr>
            <a:r>
              <a:rPr lang="en-US" sz="2400"/>
              <a:t>You will receive a confirmation email and be directed to CTC UP</a:t>
            </a:r>
          </a:p>
          <a:p>
            <a:pPr marL="0" indent="0">
              <a:buNone/>
            </a:pPr>
            <a:endParaRPr lang="en-US" sz="2400"/>
          </a:p>
          <a:p>
            <a:pPr marL="0" indent="0">
              <a:buNone/>
            </a:pPr>
            <a:endParaRPr lang="en-US" sz="2400"/>
          </a:p>
        </p:txBody>
      </p:sp>
      <p:sp>
        <p:nvSpPr>
          <p:cNvPr id="2" name="Title 1">
            <a:extLst>
              <a:ext uri="{FF2B5EF4-FFF2-40B4-BE49-F238E27FC236}">
                <a16:creationId xmlns:a16="http://schemas.microsoft.com/office/drawing/2014/main" id="{47BB062B-7BBD-4226-A9A0-A7BDC646EB3E}"/>
              </a:ext>
            </a:extLst>
          </p:cNvPr>
          <p:cNvSpPr>
            <a:spLocks noGrp="1"/>
          </p:cNvSpPr>
          <p:nvPr>
            <p:ph type="title"/>
          </p:nvPr>
        </p:nvSpPr>
        <p:spPr>
          <a:xfrm>
            <a:off x="254728" y="385613"/>
            <a:ext cx="5509075" cy="699945"/>
          </a:xfrm>
        </p:spPr>
        <p:txBody>
          <a:bodyPr vert="horz" lIns="91440" tIns="45720" rIns="91440" bIns="45720" rtlCol="0" anchor="t">
            <a:normAutofit fontScale="90000"/>
          </a:bodyPr>
          <a:lstStyle/>
          <a:p>
            <a:pPr defTabSz="914400"/>
            <a:r>
              <a:rPr lang="en-US">
                <a:solidFill>
                  <a:schemeClr val="accent1"/>
                </a:solidFill>
                <a:latin typeface="Arial"/>
                <a:cs typeface="Arial"/>
              </a:rPr>
              <a:t>Steps 8 – 15: Verify your identity</a:t>
            </a:r>
            <a:endParaRPr lang="en-US">
              <a:solidFill>
                <a:schemeClr val="accent1"/>
              </a:solidFill>
            </a:endParaRPr>
          </a:p>
        </p:txBody>
      </p:sp>
      <p:sp>
        <p:nvSpPr>
          <p:cNvPr id="10" name="Content Placeholder 1">
            <a:extLst>
              <a:ext uri="{FF2B5EF4-FFF2-40B4-BE49-F238E27FC236}">
                <a16:creationId xmlns:a16="http://schemas.microsoft.com/office/drawing/2014/main" id="{334CBB0F-7065-4D73-A700-9809EFB3992E}"/>
              </a:ext>
            </a:extLst>
          </p:cNvPr>
          <p:cNvSpPr txBox="1">
            <a:spLocks/>
          </p:cNvSpPr>
          <p:nvPr/>
        </p:nvSpPr>
        <p:spPr>
          <a:xfrm>
            <a:off x="6213821" y="1085558"/>
            <a:ext cx="5858559" cy="910344"/>
          </a:xfrm>
          <a:prstGeom prst="rect">
            <a:avLst/>
          </a:prstGeom>
        </p:spPr>
        <p:txBody>
          <a:bodyPr lIns="91440" tIns="45720" rIns="91440" bIns="45720" anchor="t">
            <a:normAutofit/>
          </a:bodyPr>
          <a:lstStyle>
            <a:lvl1pPr marL="171441" indent="-171441" algn="l" defTabSz="685765" rtl="0" eaLnBrk="1" latinLnBrk="0" hangingPunct="1">
              <a:lnSpc>
                <a:spcPct val="90000"/>
              </a:lnSpc>
              <a:spcBef>
                <a:spcPts val="750"/>
              </a:spcBef>
              <a:buFont typeface="Arial" panose="020B0604020202020204" pitchFamily="34" charset="0"/>
              <a:buChar char="•"/>
              <a:defRPr sz="2100" kern="1200">
                <a:solidFill>
                  <a:schemeClr val="tx2"/>
                </a:solidFill>
                <a:latin typeface="+mj-lt"/>
                <a:ea typeface="+mn-ea"/>
                <a:cs typeface="+mn-cs"/>
              </a:defRPr>
            </a:lvl1pPr>
            <a:lvl2pPr marL="514324" indent="-171441" algn="l" defTabSz="685765" rtl="0" eaLnBrk="1" latinLnBrk="0" hangingPunct="1">
              <a:lnSpc>
                <a:spcPct val="90000"/>
              </a:lnSpc>
              <a:spcBef>
                <a:spcPts val="375"/>
              </a:spcBef>
              <a:buFont typeface="Arial" panose="020B0604020202020204" pitchFamily="34" charset="0"/>
              <a:buChar char="•"/>
              <a:defRPr sz="1800" kern="1200">
                <a:solidFill>
                  <a:schemeClr val="tx2"/>
                </a:solidFill>
                <a:latin typeface="+mj-lt"/>
                <a:ea typeface="+mn-ea"/>
                <a:cs typeface="+mn-cs"/>
              </a:defRPr>
            </a:lvl2pPr>
            <a:lvl3pPr marL="857206" indent="-171441" algn="l" defTabSz="685765" rtl="0" eaLnBrk="1" latinLnBrk="0" hangingPunct="1">
              <a:lnSpc>
                <a:spcPct val="90000"/>
              </a:lnSpc>
              <a:spcBef>
                <a:spcPts val="375"/>
              </a:spcBef>
              <a:buFont typeface="Arial" panose="020B0604020202020204" pitchFamily="34" charset="0"/>
              <a:buChar char="•"/>
              <a:defRPr sz="1500" kern="1200">
                <a:solidFill>
                  <a:schemeClr val="tx2"/>
                </a:solidFill>
                <a:latin typeface="+mj-lt"/>
                <a:ea typeface="+mn-ea"/>
                <a:cs typeface="+mn-cs"/>
              </a:defRPr>
            </a:lvl3pPr>
            <a:lvl4pPr marL="1200088" indent="-171441" algn="l" defTabSz="685765" rtl="0" eaLnBrk="1" latinLnBrk="0" hangingPunct="1">
              <a:lnSpc>
                <a:spcPct val="90000"/>
              </a:lnSpc>
              <a:spcBef>
                <a:spcPts val="375"/>
              </a:spcBef>
              <a:buFont typeface="Arial" panose="020B0604020202020204" pitchFamily="34" charset="0"/>
              <a:buChar char="•"/>
              <a:defRPr sz="1350" kern="1200">
                <a:solidFill>
                  <a:schemeClr val="tx2"/>
                </a:solidFill>
                <a:latin typeface="+mj-lt"/>
                <a:ea typeface="+mn-ea"/>
                <a:cs typeface="+mn-cs"/>
              </a:defRPr>
            </a:lvl4pPr>
            <a:lvl5pPr marL="1542971" indent="-171441" algn="l" defTabSz="685765" rtl="0" eaLnBrk="1" latinLnBrk="0" hangingPunct="1">
              <a:lnSpc>
                <a:spcPct val="90000"/>
              </a:lnSpc>
              <a:spcBef>
                <a:spcPts val="375"/>
              </a:spcBef>
              <a:buFont typeface="Arial" panose="020B0604020202020204" pitchFamily="34" charset="0"/>
              <a:buChar char="•"/>
              <a:defRPr sz="1350" kern="1200">
                <a:solidFill>
                  <a:schemeClr val="tx2"/>
                </a:solidFill>
                <a:latin typeface="+mj-lt"/>
                <a:ea typeface="+mn-ea"/>
                <a:cs typeface="+mn-cs"/>
              </a:defRPr>
            </a:lvl5pPr>
            <a:lvl6pPr marL="1885853" indent="-171441" algn="l" defTabSz="6857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6" indent="-171441" algn="l" defTabSz="6857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18" indent="-171441" algn="l" defTabSz="6857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1" indent="-171441" algn="l" defTabSz="6857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base">
              <a:buFont typeface="Arial" panose="020B0604020202020204" pitchFamily="34" charset="0"/>
              <a:buNone/>
            </a:pPr>
            <a:r>
              <a:rPr lang="en-US" sz="2200">
                <a:latin typeface="Arial" panose="020B0604020202020204" pitchFamily="34" charset="0"/>
                <a:cs typeface="Arial" panose="020B0604020202020204" pitchFamily="34" charset="0"/>
              </a:rPr>
              <a:t>To verify your identity, you </a:t>
            </a:r>
            <a:r>
              <a:rPr lang="en-US" sz="2200" dirty="0">
                <a:latin typeface="Arial" panose="020B0604020202020204" pitchFamily="34" charset="0"/>
                <a:cs typeface="Arial" panose="020B0604020202020204" pitchFamily="34" charset="0"/>
              </a:rPr>
              <a:t>will need </a:t>
            </a:r>
            <a:r>
              <a:rPr lang="en-US" sz="2200">
                <a:latin typeface="Arial" panose="020B0604020202020204" pitchFamily="34" charset="0"/>
                <a:cs typeface="Arial" panose="020B0604020202020204" pitchFamily="34" charset="0"/>
              </a:rPr>
              <a:t>your</a:t>
            </a:r>
            <a:r>
              <a:rPr lang="en-US" sz="2200" dirty="0">
                <a:latin typeface="Arial" panose="020B0604020202020204" pitchFamily="34" charset="0"/>
                <a:cs typeface="Arial" panose="020B0604020202020204" pitchFamily="34" charset="0"/>
              </a:rPr>
              <a:t>:</a:t>
            </a:r>
            <a:endParaRPr lang="en-US" sz="2200">
              <a:latin typeface="Arial" panose="020B0604020202020204" pitchFamily="34" charset="0"/>
              <a:cs typeface="Arial" panose="020B0604020202020204" pitchFamily="34" charset="0"/>
            </a:endParaRPr>
          </a:p>
        </p:txBody>
      </p:sp>
      <p:pic>
        <p:nvPicPr>
          <p:cNvPr id="14" name="Picture 2" descr="Free License Cliparts, Download Free License Cliparts png images, Free  ClipArts on Clipart Library">
            <a:extLst>
              <a:ext uri="{FF2B5EF4-FFF2-40B4-BE49-F238E27FC236}">
                <a16:creationId xmlns:a16="http://schemas.microsoft.com/office/drawing/2014/main" id="{098973AE-F1DA-4E27-9A50-88B5F582E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1283" y="2003982"/>
            <a:ext cx="1546602" cy="154660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2">
            <a:extLst>
              <a:ext uri="{FF2B5EF4-FFF2-40B4-BE49-F238E27FC236}">
                <a16:creationId xmlns:a16="http://schemas.microsoft.com/office/drawing/2014/main" id="{82FA52B7-592D-45A6-B0FF-DE2D95ACC035}"/>
              </a:ext>
            </a:extLst>
          </p:cNvPr>
          <p:cNvSpPr txBox="1"/>
          <p:nvPr/>
        </p:nvSpPr>
        <p:spPr>
          <a:xfrm>
            <a:off x="6213821" y="3744001"/>
            <a:ext cx="2877097" cy="923330"/>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676974"/>
                </a:solidFill>
                <a:latin typeface="Arial" panose="020B0604020202020204"/>
                <a:cs typeface="Arial"/>
              </a:rPr>
              <a:t>Driver’s license or State ID, </a:t>
            </a:r>
            <a:r>
              <a:rPr lang="en-US" i="1">
                <a:solidFill>
                  <a:srgbClr val="676974"/>
                </a:solidFill>
                <a:latin typeface="Arial" panose="020B0604020202020204"/>
                <a:cs typeface="Arial"/>
              </a:rPr>
              <a:t>or </a:t>
            </a:r>
            <a:r>
              <a:rPr lang="en-US">
                <a:solidFill>
                  <a:srgbClr val="676974"/>
                </a:solidFill>
                <a:latin typeface="Arial" panose="020B0604020202020204"/>
                <a:cs typeface="Arial"/>
              </a:rPr>
              <a:t>Passport, </a:t>
            </a:r>
            <a:r>
              <a:rPr lang="en-US" i="1">
                <a:solidFill>
                  <a:srgbClr val="676974"/>
                </a:solidFill>
                <a:latin typeface="Arial" panose="020B0604020202020204"/>
                <a:cs typeface="Arial"/>
              </a:rPr>
              <a:t>or</a:t>
            </a:r>
            <a:r>
              <a:rPr lang="en-US">
                <a:solidFill>
                  <a:srgbClr val="676974"/>
                </a:solidFill>
                <a:latin typeface="Arial" panose="020B0604020202020204"/>
                <a:cs typeface="Arial"/>
              </a:rPr>
              <a:t> Passport Card</a:t>
            </a:r>
          </a:p>
        </p:txBody>
      </p:sp>
      <p:sp>
        <p:nvSpPr>
          <p:cNvPr id="16" name="TextBox 2">
            <a:extLst>
              <a:ext uri="{FF2B5EF4-FFF2-40B4-BE49-F238E27FC236}">
                <a16:creationId xmlns:a16="http://schemas.microsoft.com/office/drawing/2014/main" id="{74A58C7D-C8BE-422C-B7E6-D5845DB33E94}"/>
              </a:ext>
            </a:extLst>
          </p:cNvPr>
          <p:cNvSpPr txBox="1"/>
          <p:nvPr/>
        </p:nvSpPr>
        <p:spPr>
          <a:xfrm>
            <a:off x="7783082" y="2364490"/>
            <a:ext cx="2877097" cy="1446550"/>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800" b="1">
                <a:solidFill>
                  <a:srgbClr val="FF0000"/>
                </a:solidFill>
                <a:latin typeface="Arial" panose="020B0604020202020204"/>
                <a:cs typeface="Arial"/>
              </a:rPr>
              <a:t>+</a:t>
            </a:r>
          </a:p>
        </p:txBody>
      </p:sp>
      <p:pic>
        <p:nvPicPr>
          <p:cNvPr id="17" name="Graphic 16" descr="Credit card with solid fill">
            <a:extLst>
              <a:ext uri="{FF2B5EF4-FFF2-40B4-BE49-F238E27FC236}">
                <a16:creationId xmlns:a16="http://schemas.microsoft.com/office/drawing/2014/main" id="{4CA3418C-1D73-4122-B3CC-6C47D5C558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87146" y="1773330"/>
            <a:ext cx="1777254" cy="1777254"/>
          </a:xfrm>
          <a:prstGeom prst="rect">
            <a:avLst/>
          </a:prstGeom>
        </p:spPr>
      </p:pic>
      <p:sp>
        <p:nvSpPr>
          <p:cNvPr id="18" name="TextBox 2">
            <a:extLst>
              <a:ext uri="{FF2B5EF4-FFF2-40B4-BE49-F238E27FC236}">
                <a16:creationId xmlns:a16="http://schemas.microsoft.com/office/drawing/2014/main" id="{0A580DF5-2F6C-4AC9-9C05-F788CA190100}"/>
              </a:ext>
            </a:extLst>
          </p:cNvPr>
          <p:cNvSpPr txBox="1"/>
          <p:nvPr/>
        </p:nvSpPr>
        <p:spPr>
          <a:xfrm>
            <a:off x="9329684" y="2218474"/>
            <a:ext cx="2877097" cy="3693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a:solidFill>
                  <a:schemeClr val="bg2">
                    <a:lumMod val="10000"/>
                  </a:schemeClr>
                </a:solidFill>
                <a:latin typeface="Calibri" panose="020F0502020204030204" pitchFamily="34" charset="0"/>
                <a:cs typeface="Calibri" panose="020F0502020204030204" pitchFamily="34" charset="0"/>
              </a:rPr>
              <a:t>1 2 3 </a:t>
            </a:r>
          </a:p>
        </p:txBody>
      </p:sp>
      <p:sp>
        <p:nvSpPr>
          <p:cNvPr id="19" name="TextBox 2">
            <a:extLst>
              <a:ext uri="{FF2B5EF4-FFF2-40B4-BE49-F238E27FC236}">
                <a16:creationId xmlns:a16="http://schemas.microsoft.com/office/drawing/2014/main" id="{518013F0-7560-45D6-9648-6AA0B72EA047}"/>
              </a:ext>
            </a:extLst>
          </p:cNvPr>
          <p:cNvSpPr txBox="1"/>
          <p:nvPr/>
        </p:nvSpPr>
        <p:spPr>
          <a:xfrm>
            <a:off x="9445614" y="3685187"/>
            <a:ext cx="2877097" cy="3693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solidFill>
                  <a:srgbClr val="676974"/>
                </a:solidFill>
                <a:latin typeface="Arial" panose="020B0604020202020204"/>
                <a:cs typeface="Arial"/>
              </a:rPr>
              <a:t>Your SSN or ITIN</a:t>
            </a:r>
          </a:p>
        </p:txBody>
      </p:sp>
    </p:spTree>
    <p:extLst>
      <p:ext uri="{BB962C8B-B14F-4D97-AF65-F5344CB8AC3E}">
        <p14:creationId xmlns:p14="http://schemas.microsoft.com/office/powerpoint/2010/main" val="25860414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3E5E13-5A96-4A32-B098-E0443D6F187D}"/>
              </a:ext>
            </a:extLst>
          </p:cNvPr>
          <p:cNvSpPr/>
          <p:nvPr/>
        </p:nvSpPr>
        <p:spPr>
          <a:xfrm>
            <a:off x="1023320" y="1415301"/>
            <a:ext cx="5922545" cy="1569660"/>
          </a:xfrm>
          <a:prstGeom prst="rect">
            <a:avLst/>
          </a:prstGeom>
          <a:ln w="19050">
            <a:solidFill>
              <a:schemeClr val="bg2">
                <a:lumMod val="10000"/>
              </a:schemeClr>
            </a:solidFill>
          </a:ln>
        </p:spPr>
        <p:txBody>
          <a:bodyPr wrap="square" lIns="91440" tIns="45720" rIns="91440" bIns="45720" anchor="t">
            <a:spAutoFit/>
          </a:bodyPr>
          <a:lstStyle/>
          <a:p>
            <a:pPr defTabSz="410751">
              <a:spcBef>
                <a:spcPts val="984"/>
              </a:spcBef>
              <a:defRPr/>
            </a:pPr>
            <a:r>
              <a:rPr lang="en-US" sz="2400" kern="0" spc="20">
                <a:solidFill>
                  <a:schemeClr val="tx2"/>
                </a:solidFill>
                <a:latin typeface="Arial" panose="020B0604020202020204"/>
                <a:sym typeface="DIN Condensed"/>
              </a:rPr>
              <a:t>The process to take pictures on your phone of your identification document and upload it may take awhile and may be glitchy.</a:t>
            </a:r>
          </a:p>
        </p:txBody>
      </p:sp>
      <p:sp>
        <p:nvSpPr>
          <p:cNvPr id="2" name="TextBox 1">
            <a:extLst>
              <a:ext uri="{FF2B5EF4-FFF2-40B4-BE49-F238E27FC236}">
                <a16:creationId xmlns:a16="http://schemas.microsoft.com/office/drawing/2014/main" id="{A3B71491-91F0-4F7B-843A-30B446F417A4}"/>
              </a:ext>
            </a:extLst>
          </p:cNvPr>
          <p:cNvSpPr txBox="1"/>
          <p:nvPr/>
        </p:nvSpPr>
        <p:spPr>
          <a:xfrm>
            <a:off x="1125528" y="306850"/>
            <a:ext cx="5675964" cy="954107"/>
          </a:xfrm>
          <a:prstGeom prst="rect">
            <a:avLst/>
          </a:prstGeom>
          <a:noFill/>
        </p:spPr>
        <p:txBody>
          <a:bodyPr wrap="square" rtlCol="0">
            <a:spAutoFit/>
          </a:bodyPr>
          <a:lstStyle/>
          <a:p>
            <a:pPr algn="ctr"/>
            <a:r>
              <a:rPr lang="en-US" sz="2800" b="1" kern="0" spc="20">
                <a:solidFill>
                  <a:schemeClr val="bg1"/>
                </a:solidFill>
                <a:highlight>
                  <a:srgbClr val="00A998"/>
                </a:highlight>
                <a:latin typeface="Arial" panose="020B0604020202020204"/>
                <a:sym typeface="DIN Condensed"/>
              </a:rPr>
              <a:t>TIP: Uploading your identification document    </a:t>
            </a:r>
            <a:endParaRPr lang="en-US" sz="1050">
              <a:solidFill>
                <a:schemeClr val="bg1"/>
              </a:solidFill>
              <a:highlight>
                <a:srgbClr val="00A998"/>
              </a:highlight>
            </a:endParaRPr>
          </a:p>
        </p:txBody>
      </p:sp>
      <p:sp>
        <p:nvSpPr>
          <p:cNvPr id="7" name="Rectangle 6">
            <a:extLst>
              <a:ext uri="{FF2B5EF4-FFF2-40B4-BE49-F238E27FC236}">
                <a16:creationId xmlns:a16="http://schemas.microsoft.com/office/drawing/2014/main" id="{7645A1D2-3846-4CC3-8617-200222506F49}"/>
              </a:ext>
            </a:extLst>
          </p:cNvPr>
          <p:cNvSpPr/>
          <p:nvPr/>
        </p:nvSpPr>
        <p:spPr>
          <a:xfrm>
            <a:off x="1023320" y="4191756"/>
            <a:ext cx="5922546" cy="2308324"/>
          </a:xfrm>
          <a:prstGeom prst="rect">
            <a:avLst/>
          </a:prstGeom>
          <a:ln w="19050">
            <a:solidFill>
              <a:schemeClr val="bg2">
                <a:lumMod val="10000"/>
              </a:schemeClr>
            </a:solidFill>
          </a:ln>
        </p:spPr>
        <p:txBody>
          <a:bodyPr wrap="square" lIns="91440" tIns="45720" rIns="91440" bIns="45720" anchor="t">
            <a:spAutoFit/>
          </a:bodyPr>
          <a:lstStyle/>
          <a:p>
            <a:pPr defTabSz="410751">
              <a:spcBef>
                <a:spcPts val="984"/>
              </a:spcBef>
              <a:defRPr/>
            </a:pPr>
            <a:r>
              <a:rPr lang="en-US" sz="2400" kern="0" spc="20">
                <a:solidFill>
                  <a:schemeClr val="tx2"/>
                </a:solidFill>
                <a:latin typeface="Arial" panose="020B0604020202020204"/>
                <a:sym typeface="DIN Condensed"/>
              </a:rPr>
              <a:t>To upload your identification document by computer. You will click the “Upload a photo button.” You will need to have photos of your identification document already stored on your computer so that you can select the file and upload.</a:t>
            </a:r>
          </a:p>
        </p:txBody>
      </p:sp>
      <p:sp>
        <p:nvSpPr>
          <p:cNvPr id="8" name="TextBox 7">
            <a:extLst>
              <a:ext uri="{FF2B5EF4-FFF2-40B4-BE49-F238E27FC236}">
                <a16:creationId xmlns:a16="http://schemas.microsoft.com/office/drawing/2014/main" id="{FB2DE838-8277-464A-8632-39649C34F825}"/>
              </a:ext>
            </a:extLst>
          </p:cNvPr>
          <p:cNvSpPr txBox="1"/>
          <p:nvPr/>
        </p:nvSpPr>
        <p:spPr>
          <a:xfrm>
            <a:off x="2353288" y="3429000"/>
            <a:ext cx="3220443" cy="584775"/>
          </a:xfrm>
          <a:prstGeom prst="rect">
            <a:avLst/>
          </a:prstGeom>
          <a:noFill/>
        </p:spPr>
        <p:txBody>
          <a:bodyPr wrap="square" rtlCol="0">
            <a:spAutoFit/>
          </a:bodyPr>
          <a:lstStyle/>
          <a:p>
            <a:pPr algn="ctr"/>
            <a:r>
              <a:rPr lang="en-US" sz="3200" b="1" i="1" kern="0" spc="20">
                <a:solidFill>
                  <a:schemeClr val="bg1"/>
                </a:solidFill>
                <a:highlight>
                  <a:srgbClr val="00A998"/>
                </a:highlight>
                <a:latin typeface="Arial" panose="020B0604020202020204"/>
                <a:sym typeface="DIN Condensed"/>
              </a:rPr>
              <a:t>You can try…</a:t>
            </a:r>
            <a:endParaRPr lang="en-US" sz="1100" i="1">
              <a:solidFill>
                <a:schemeClr val="bg1"/>
              </a:solidFill>
              <a:highlight>
                <a:srgbClr val="00A998"/>
              </a:highlight>
            </a:endParaRPr>
          </a:p>
        </p:txBody>
      </p:sp>
      <p:pic>
        <p:nvPicPr>
          <p:cNvPr id="10" name="Picture 9" descr="Graphical user interface, application, Teams&#10;&#10;Description automatically generated">
            <a:extLst>
              <a:ext uri="{FF2B5EF4-FFF2-40B4-BE49-F238E27FC236}">
                <a16:creationId xmlns:a16="http://schemas.microsoft.com/office/drawing/2014/main" id="{9E0B5DFB-338C-495C-B5BE-DAEC5C26FF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3085" y="0"/>
            <a:ext cx="3514451" cy="6858000"/>
          </a:xfrm>
          <a:prstGeom prst="rect">
            <a:avLst/>
          </a:prstGeom>
        </p:spPr>
      </p:pic>
      <p:sp>
        <p:nvSpPr>
          <p:cNvPr id="11" name="Oval 10">
            <a:extLst>
              <a:ext uri="{FF2B5EF4-FFF2-40B4-BE49-F238E27FC236}">
                <a16:creationId xmlns:a16="http://schemas.microsoft.com/office/drawing/2014/main" id="{351B9945-3339-459D-9AE3-BB8C3155AAD6}"/>
              </a:ext>
            </a:extLst>
          </p:cNvPr>
          <p:cNvSpPr/>
          <p:nvPr/>
        </p:nvSpPr>
        <p:spPr>
          <a:xfrm>
            <a:off x="8428233" y="6030931"/>
            <a:ext cx="2404153" cy="67350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81088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3E5E13-5A96-4A32-B098-E0443D6F187D}"/>
              </a:ext>
            </a:extLst>
          </p:cNvPr>
          <p:cNvSpPr/>
          <p:nvPr/>
        </p:nvSpPr>
        <p:spPr>
          <a:xfrm>
            <a:off x="1300186" y="1826270"/>
            <a:ext cx="5820337" cy="3862596"/>
          </a:xfrm>
          <a:prstGeom prst="rect">
            <a:avLst/>
          </a:prstGeom>
          <a:ln w="19050">
            <a:solidFill>
              <a:schemeClr val="bg2">
                <a:lumMod val="10000"/>
              </a:schemeClr>
            </a:solidFill>
          </a:ln>
        </p:spPr>
        <p:txBody>
          <a:bodyPr wrap="square" lIns="91440" tIns="45720" rIns="91440" bIns="45720" anchor="t">
            <a:spAutoFit/>
          </a:bodyPr>
          <a:lstStyle/>
          <a:p>
            <a:pPr defTabSz="410751">
              <a:spcBef>
                <a:spcPts val="984"/>
              </a:spcBef>
              <a:defRPr/>
            </a:pPr>
            <a:r>
              <a:rPr lang="en-US" sz="2000" kern="0" spc="20">
                <a:solidFill>
                  <a:schemeClr val="tx2"/>
                </a:solidFill>
                <a:latin typeface="Arial" panose="020B0604020202020204"/>
                <a:sym typeface="DIN Condensed"/>
              </a:rPr>
              <a:t>The confirmation page to review your information is </a:t>
            </a:r>
            <a:r>
              <a:rPr lang="en-US" sz="2000" b="1" kern="0" spc="20">
                <a:solidFill>
                  <a:schemeClr val="tx2"/>
                </a:solidFill>
                <a:latin typeface="Arial" panose="020B0604020202020204"/>
                <a:sym typeface="DIN Condensed"/>
              </a:rPr>
              <a:t>NOT</a:t>
            </a:r>
            <a:r>
              <a:rPr lang="en-US" sz="2000" kern="0" spc="20">
                <a:solidFill>
                  <a:schemeClr val="tx2"/>
                </a:solidFill>
                <a:latin typeface="Arial" panose="020B0604020202020204"/>
                <a:sym typeface="DIN Condensed"/>
              </a:rPr>
              <a:t> when you should make updates to your account. </a:t>
            </a:r>
          </a:p>
          <a:p>
            <a:pPr defTabSz="410751">
              <a:spcBef>
                <a:spcPts val="984"/>
              </a:spcBef>
              <a:defRPr/>
            </a:pPr>
            <a:r>
              <a:rPr lang="en-US" sz="2000" kern="0" spc="20">
                <a:solidFill>
                  <a:schemeClr val="tx2"/>
                </a:solidFill>
                <a:latin typeface="Arial" panose="020B0604020202020204"/>
                <a:sym typeface="DIN Condensed"/>
              </a:rPr>
              <a:t>For example: If you address has changed or you don’t have a permanent address, you can update this information in the CTC Update Portal (the function will be available later in the year)</a:t>
            </a:r>
          </a:p>
          <a:p>
            <a:pPr defTabSz="410751">
              <a:spcBef>
                <a:spcPts val="984"/>
              </a:spcBef>
              <a:defRPr/>
            </a:pPr>
            <a:r>
              <a:rPr lang="en-US" sz="2000" kern="0" spc="20">
                <a:solidFill>
                  <a:schemeClr val="tx2"/>
                </a:solidFill>
                <a:latin typeface="Arial" panose="020B0604020202020204"/>
                <a:sym typeface="DIN Condensed"/>
              </a:rPr>
              <a:t>You just want to make sure that the information on the screen matches what is printed on the identification document you uploaded.</a:t>
            </a:r>
          </a:p>
          <a:p>
            <a:pPr defTabSz="410751">
              <a:spcBef>
                <a:spcPts val="984"/>
              </a:spcBef>
              <a:defRPr/>
            </a:pPr>
            <a:endParaRPr lang="en-US" sz="2000" kern="0" spc="20">
              <a:solidFill>
                <a:schemeClr val="tx2"/>
              </a:solidFill>
              <a:latin typeface="Arial" panose="020B0604020202020204"/>
              <a:sym typeface="DIN Condensed"/>
            </a:endParaRPr>
          </a:p>
        </p:txBody>
      </p:sp>
      <p:sp>
        <p:nvSpPr>
          <p:cNvPr id="2" name="TextBox 1">
            <a:extLst>
              <a:ext uri="{FF2B5EF4-FFF2-40B4-BE49-F238E27FC236}">
                <a16:creationId xmlns:a16="http://schemas.microsoft.com/office/drawing/2014/main" id="{A3B71491-91F0-4F7B-843A-30B446F417A4}"/>
              </a:ext>
            </a:extLst>
          </p:cNvPr>
          <p:cNvSpPr txBox="1"/>
          <p:nvPr/>
        </p:nvSpPr>
        <p:spPr>
          <a:xfrm>
            <a:off x="1249081" y="1118512"/>
            <a:ext cx="5922546" cy="523220"/>
          </a:xfrm>
          <a:prstGeom prst="rect">
            <a:avLst/>
          </a:prstGeom>
          <a:noFill/>
        </p:spPr>
        <p:txBody>
          <a:bodyPr wrap="square" rtlCol="0">
            <a:spAutoFit/>
          </a:bodyPr>
          <a:lstStyle/>
          <a:p>
            <a:pPr algn="ctr"/>
            <a:r>
              <a:rPr lang="en-US" sz="2800" b="1" kern="0" spc="20">
                <a:solidFill>
                  <a:schemeClr val="bg1"/>
                </a:solidFill>
                <a:highlight>
                  <a:srgbClr val="00A998"/>
                </a:highlight>
                <a:latin typeface="Arial" panose="020B0604020202020204"/>
                <a:sym typeface="DIN Condensed"/>
              </a:rPr>
              <a:t>TIP: Reviewing your information</a:t>
            </a:r>
            <a:endParaRPr lang="en-US" sz="1050">
              <a:solidFill>
                <a:schemeClr val="bg1"/>
              </a:solidFill>
              <a:highlight>
                <a:srgbClr val="00A998"/>
              </a:highlight>
            </a:endParaRPr>
          </a:p>
        </p:txBody>
      </p:sp>
      <p:pic>
        <p:nvPicPr>
          <p:cNvPr id="4" name="Picture 3" descr="Chart&#10;&#10;Description automatically generated with medium confidence">
            <a:extLst>
              <a:ext uri="{FF2B5EF4-FFF2-40B4-BE49-F238E27FC236}">
                <a16:creationId xmlns:a16="http://schemas.microsoft.com/office/drawing/2014/main" id="{6FF408EF-39F2-483F-BB85-534B173A3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2505" y="0"/>
            <a:ext cx="3557255" cy="6858000"/>
          </a:xfrm>
          <a:prstGeom prst="rect">
            <a:avLst/>
          </a:prstGeom>
        </p:spPr>
      </p:pic>
    </p:spTree>
    <p:extLst>
      <p:ext uri="{BB962C8B-B14F-4D97-AF65-F5344CB8AC3E}">
        <p14:creationId xmlns:p14="http://schemas.microsoft.com/office/powerpoint/2010/main" val="35208344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523525-781B-4C4F-AC99-4A0823718A37}"/>
              </a:ext>
            </a:extLst>
          </p:cNvPr>
          <p:cNvSpPr/>
          <p:nvPr/>
        </p:nvSpPr>
        <p:spPr>
          <a:xfrm>
            <a:off x="352261" y="290391"/>
            <a:ext cx="11487477" cy="6277217"/>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1">
              <a:spcBef>
                <a:spcPts val="984"/>
              </a:spcBef>
              <a:defRPr/>
            </a:pPr>
            <a:r>
              <a:rPr lang="en-US" sz="4000" b="1" kern="0" spc="20">
                <a:solidFill>
                  <a:srgbClr val="F7941E"/>
                </a:solidFill>
                <a:latin typeface="Arial" panose="020B0604020202020204"/>
                <a:sym typeface="DIN Condensed"/>
              </a:rPr>
              <a:t>Part 2: Using the Child Tax Credit Update Portal</a:t>
            </a:r>
            <a:endParaRPr lang="en-US" sz="4000">
              <a:sym typeface="DIN Condensed"/>
            </a:endParaRPr>
          </a:p>
        </p:txBody>
      </p:sp>
    </p:spTree>
    <p:extLst>
      <p:ext uri="{BB962C8B-B14F-4D97-AF65-F5344CB8AC3E}">
        <p14:creationId xmlns:p14="http://schemas.microsoft.com/office/powerpoint/2010/main" val="4286448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ABCDA8-46F0-4669-84E1-2B0183FF27D5}"/>
              </a:ext>
            </a:extLst>
          </p:cNvPr>
          <p:cNvSpPr>
            <a:spLocks noGrp="1"/>
          </p:cNvSpPr>
          <p:nvPr>
            <p:ph sz="half" idx="1"/>
          </p:nvPr>
        </p:nvSpPr>
        <p:spPr>
          <a:xfrm>
            <a:off x="838200" y="1091078"/>
            <a:ext cx="10515600" cy="4142629"/>
          </a:xfrm>
        </p:spPr>
        <p:txBody>
          <a:bodyPr/>
          <a:lstStyle/>
          <a:p>
            <a:pPr rtl="0" fontAlgn="base">
              <a:spcBef>
                <a:spcPts val="0"/>
              </a:spcBef>
              <a:spcAft>
                <a:spcPts val="0"/>
              </a:spcAft>
              <a:buFont typeface="Arial" panose="020B0604020202020204" pitchFamily="34" charset="0"/>
              <a:buChar char="•"/>
            </a:pPr>
            <a:r>
              <a:rPr lang="en-US" sz="2400" b="0" i="0" u="none" strike="noStrike">
                <a:solidFill>
                  <a:srgbClr val="000000"/>
                </a:solidFill>
                <a:effectLst/>
              </a:rPr>
              <a:t>Under a recent federal law, </a:t>
            </a:r>
            <a:r>
              <a:rPr lang="en-US" sz="2400" b="1" i="0" u="none" strike="noStrike">
                <a:solidFill>
                  <a:srgbClr val="000000"/>
                </a:solidFill>
                <a:effectLst/>
              </a:rPr>
              <a:t>almost every family can receive money from the Child Tax Credit</a:t>
            </a:r>
            <a:r>
              <a:rPr lang="en-US" sz="2400" b="0" i="0" u="none" strike="noStrike">
                <a:solidFill>
                  <a:srgbClr val="000000"/>
                </a:solidFill>
                <a:effectLst/>
              </a:rPr>
              <a:t>. This includes families that haven’t filed a tax return and those without recent income. </a:t>
            </a:r>
          </a:p>
          <a:p>
            <a:pPr rtl="0" fontAlgn="base">
              <a:spcBef>
                <a:spcPts val="0"/>
              </a:spcBef>
              <a:spcAft>
                <a:spcPts val="0"/>
              </a:spcAft>
              <a:buFont typeface="Arial" panose="020B0604020202020204" pitchFamily="34" charset="0"/>
              <a:buChar char="•"/>
            </a:pPr>
            <a:endParaRPr lang="en-US" sz="2400" b="0" i="0" u="none" strike="noStrike">
              <a:solidFill>
                <a:srgbClr val="000000"/>
              </a:solidFill>
              <a:effectLst/>
            </a:endParaRPr>
          </a:p>
          <a:p>
            <a:pPr rtl="0" fontAlgn="base">
              <a:spcBef>
                <a:spcPts val="0"/>
              </a:spcBef>
              <a:spcAft>
                <a:spcPts val="0"/>
              </a:spcAft>
              <a:buFont typeface="Arial" panose="020B0604020202020204" pitchFamily="34" charset="0"/>
              <a:buChar char="•"/>
            </a:pPr>
            <a:r>
              <a:rPr lang="en-US" sz="2400" b="0" i="0" u="none" strike="noStrike">
                <a:solidFill>
                  <a:srgbClr val="000000"/>
                </a:solidFill>
                <a:effectLst/>
              </a:rPr>
              <a:t>Each qualifying household is eligible to receive </a:t>
            </a:r>
            <a:r>
              <a:rPr lang="en-US" sz="2400" b="1" i="0" u="none" strike="noStrike">
                <a:solidFill>
                  <a:srgbClr val="000000"/>
                </a:solidFill>
                <a:effectLst/>
              </a:rPr>
              <a:t>$3,600 for each child under 6 years old, and $3,000 for each child between 6 and 17 years old. </a:t>
            </a:r>
          </a:p>
          <a:p>
            <a:pPr rtl="0" fontAlgn="base">
              <a:spcBef>
                <a:spcPts val="0"/>
              </a:spcBef>
              <a:spcAft>
                <a:spcPts val="0"/>
              </a:spcAft>
              <a:buFont typeface="Arial" panose="020B0604020202020204" pitchFamily="34" charset="0"/>
              <a:buChar char="•"/>
            </a:pPr>
            <a:endParaRPr lang="en-US" sz="2400" b="0" i="0" u="none" strike="noStrike">
              <a:solidFill>
                <a:srgbClr val="000000"/>
              </a:solidFill>
              <a:effectLst/>
            </a:endParaRPr>
          </a:p>
          <a:p>
            <a:pPr rtl="0" fontAlgn="base">
              <a:spcBef>
                <a:spcPts val="0"/>
              </a:spcBef>
              <a:spcAft>
                <a:spcPts val="0"/>
              </a:spcAft>
              <a:buFont typeface="Arial" panose="020B0604020202020204" pitchFamily="34" charset="0"/>
              <a:buChar char="•"/>
            </a:pPr>
            <a:r>
              <a:rPr lang="en-US" sz="2400" b="0" i="0" u="none" strike="noStrike">
                <a:solidFill>
                  <a:srgbClr val="000000"/>
                </a:solidFill>
                <a:effectLst/>
              </a:rPr>
              <a:t>Families can receive half of the payments in 2021 and the other half in 2022.</a:t>
            </a:r>
          </a:p>
          <a:p>
            <a:pPr rtl="0" fontAlgn="base">
              <a:spcBef>
                <a:spcPts val="0"/>
              </a:spcBef>
              <a:spcAft>
                <a:spcPts val="0"/>
              </a:spcAft>
              <a:buFont typeface="Arial" panose="020B0604020202020204" pitchFamily="34" charset="0"/>
              <a:buChar char="•"/>
            </a:pPr>
            <a:endParaRPr lang="en-US" sz="2400" b="0" i="0" u="none" strike="noStrike">
              <a:solidFill>
                <a:srgbClr val="000000"/>
              </a:solidFill>
              <a:effectLst/>
            </a:endParaRPr>
          </a:p>
          <a:p>
            <a:pPr rtl="0" fontAlgn="base">
              <a:spcBef>
                <a:spcPts val="0"/>
              </a:spcBef>
              <a:spcAft>
                <a:spcPts val="0"/>
              </a:spcAft>
              <a:buFont typeface="Arial" panose="020B0604020202020204" pitchFamily="34" charset="0"/>
              <a:buChar char="•"/>
            </a:pPr>
            <a:r>
              <a:rPr lang="en-US" sz="2400" b="0" i="0" u="none" strike="noStrike">
                <a:solidFill>
                  <a:srgbClr val="000000"/>
                </a:solidFill>
                <a:effectLst/>
              </a:rPr>
              <a:t>Anyone who has a child with a social security number is eligible, even if they do not have a social security number themselves. </a:t>
            </a:r>
          </a:p>
          <a:p>
            <a:pPr rtl="0" fontAlgn="base">
              <a:spcBef>
                <a:spcPts val="0"/>
              </a:spcBef>
              <a:spcAft>
                <a:spcPts val="0"/>
              </a:spcAft>
              <a:buFont typeface="Arial" panose="020B0604020202020204" pitchFamily="34" charset="0"/>
              <a:buChar char="•"/>
            </a:pPr>
            <a:endParaRPr lang="en-US" sz="2400" b="0" i="0" u="none" strike="noStrike">
              <a:solidFill>
                <a:srgbClr val="000000"/>
              </a:solidFill>
              <a:effectLst/>
            </a:endParaRPr>
          </a:p>
          <a:p>
            <a:r>
              <a:rPr lang="en-US" sz="2400" b="0" i="0" u="none" strike="noStrike">
                <a:solidFill>
                  <a:srgbClr val="000000"/>
                </a:solidFill>
                <a:effectLst/>
              </a:rPr>
              <a:t>The credit is </a:t>
            </a:r>
            <a:r>
              <a:rPr lang="en-US" sz="2400" b="1" i="0" u="none" strike="noStrike">
                <a:solidFill>
                  <a:srgbClr val="000000"/>
                </a:solidFill>
                <a:effectLst/>
              </a:rPr>
              <a:t>not </a:t>
            </a:r>
            <a:r>
              <a:rPr lang="en-US" sz="2400" b="0" i="0" u="none" strike="noStrike">
                <a:solidFill>
                  <a:srgbClr val="000000"/>
                </a:solidFill>
                <a:effectLst/>
              </a:rPr>
              <a:t>a loan. </a:t>
            </a:r>
            <a:endParaRPr lang="en-US" sz="2800"/>
          </a:p>
        </p:txBody>
      </p:sp>
      <p:sp>
        <p:nvSpPr>
          <p:cNvPr id="4" name="Title 3">
            <a:extLst>
              <a:ext uri="{FF2B5EF4-FFF2-40B4-BE49-F238E27FC236}">
                <a16:creationId xmlns:a16="http://schemas.microsoft.com/office/drawing/2014/main" id="{5BDDDA4E-697A-47CA-B806-1C3DC7A56753}"/>
              </a:ext>
            </a:extLst>
          </p:cNvPr>
          <p:cNvSpPr>
            <a:spLocks noGrp="1"/>
          </p:cNvSpPr>
          <p:nvPr>
            <p:ph type="title"/>
          </p:nvPr>
        </p:nvSpPr>
        <p:spPr>
          <a:xfrm>
            <a:off x="838200" y="252693"/>
            <a:ext cx="10515600" cy="699945"/>
          </a:xfrm>
        </p:spPr>
        <p:txBody>
          <a:bodyPr/>
          <a:lstStyle/>
          <a:p>
            <a:r>
              <a:rPr lang="en-US" dirty="0"/>
              <a:t>CTC Fast Facts</a:t>
            </a:r>
          </a:p>
        </p:txBody>
      </p:sp>
    </p:spTree>
    <p:extLst>
      <p:ext uri="{BB962C8B-B14F-4D97-AF65-F5344CB8AC3E}">
        <p14:creationId xmlns:p14="http://schemas.microsoft.com/office/powerpoint/2010/main" val="27559348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ontent Placeholder 1">
            <a:extLst>
              <a:ext uri="{FF2B5EF4-FFF2-40B4-BE49-F238E27FC236}">
                <a16:creationId xmlns:a16="http://schemas.microsoft.com/office/drawing/2014/main" id="{1ED18EF7-70FC-4E4C-86A8-4801905BE4B6}"/>
              </a:ext>
            </a:extLst>
          </p:cNvPr>
          <p:cNvSpPr>
            <a:spLocks noGrp="1"/>
          </p:cNvSpPr>
          <p:nvPr>
            <p:ph sz="half" idx="1"/>
          </p:nvPr>
        </p:nvSpPr>
        <p:spPr>
          <a:xfrm>
            <a:off x="6770668" y="1715783"/>
            <a:ext cx="5253871" cy="4304387"/>
          </a:xfrm>
        </p:spPr>
        <p:txBody>
          <a:bodyPr lIns="91440" tIns="45720" rIns="91440" bIns="45720" anchor="t">
            <a:normAutofit/>
          </a:bodyPr>
          <a:lstStyle/>
          <a:p>
            <a:pPr fontAlgn="base"/>
            <a:r>
              <a:rPr lang="en-US" sz="2000" dirty="0"/>
              <a:t>Re</a:t>
            </a:r>
            <a:r>
              <a:rPr lang="en-US" sz="2000" i="0" dirty="0">
                <a:effectLst/>
              </a:rPr>
              <a:t>fer </a:t>
            </a:r>
            <a:r>
              <a:rPr lang="en-US" sz="2000" i="0">
                <a:effectLst/>
              </a:rPr>
              <a:t>to the “Eligibility” section on the main page of the Child Tax Credit Update Portal to see if you are eligible for advance payments.</a:t>
            </a:r>
            <a:endParaRPr lang="en-US" sz="2000" i="0" dirty="0">
              <a:effectLst/>
            </a:endParaRPr>
          </a:p>
          <a:p>
            <a:pPr algn="l" fontAlgn="base">
              <a:buFont typeface="Arial" panose="020B0604020202020204" pitchFamily="34" charset="0"/>
              <a:buChar char="•"/>
            </a:pPr>
            <a:endParaRPr lang="en-US" sz="2000" i="0" dirty="0">
              <a:effectLst/>
            </a:endParaRPr>
          </a:p>
          <a:p>
            <a:pPr fontAlgn="base"/>
            <a:r>
              <a:rPr lang="en-US" sz="2000" i="0" dirty="0">
                <a:effectLst/>
              </a:rPr>
              <a:t>The</a:t>
            </a:r>
            <a:r>
              <a:rPr lang="en-US" sz="2000" i="0">
                <a:effectLst/>
              </a:rPr>
              <a:t> “Eligibility</a:t>
            </a:r>
            <a:r>
              <a:rPr lang="en-US" sz="2000" i="0" dirty="0">
                <a:effectLst/>
              </a:rPr>
              <a:t>” box </a:t>
            </a:r>
            <a:r>
              <a:rPr lang="en-US" sz="2000" i="0">
                <a:effectLst/>
              </a:rPr>
              <a:t>will say either “Yes” or “No.”</a:t>
            </a:r>
            <a:endParaRPr lang="en-US" sz="2000" i="0" dirty="0">
              <a:effectLst/>
            </a:endParaRPr>
          </a:p>
          <a:p>
            <a:pPr fontAlgn="base"/>
            <a:endParaRPr lang="en-US" sz="2000" i="0" dirty="0">
              <a:effectLst/>
            </a:endParaRPr>
          </a:p>
          <a:p>
            <a:pPr fontAlgn="base"/>
            <a:r>
              <a:rPr lang="en-US" sz="2000" i="0">
                <a:effectLst/>
              </a:rPr>
              <a:t>If you are eligible for advance payments, you can look at the “Status”</a:t>
            </a:r>
            <a:r>
              <a:rPr lang="en-US" sz="2000" i="0" dirty="0">
                <a:effectLst/>
              </a:rPr>
              <a:t> box</a:t>
            </a:r>
            <a:r>
              <a:rPr lang="en-US" sz="2000" i="0">
                <a:effectLst/>
              </a:rPr>
              <a:t> to see whether you are enrolled to receive advance payments by direct deposit.</a:t>
            </a:r>
            <a:endParaRPr lang="en-US" sz="2000" i="0" dirty="0">
              <a:effectLst/>
            </a:endParaRPr>
          </a:p>
        </p:txBody>
      </p:sp>
      <p:sp>
        <p:nvSpPr>
          <p:cNvPr id="2" name="Title 1">
            <a:extLst>
              <a:ext uri="{FF2B5EF4-FFF2-40B4-BE49-F238E27FC236}">
                <a16:creationId xmlns:a16="http://schemas.microsoft.com/office/drawing/2014/main" id="{47BB062B-7BBD-4226-A9A0-A7BDC646EB3E}"/>
              </a:ext>
            </a:extLst>
          </p:cNvPr>
          <p:cNvSpPr>
            <a:spLocks noGrp="1"/>
          </p:cNvSpPr>
          <p:nvPr>
            <p:ph type="title"/>
          </p:nvPr>
        </p:nvSpPr>
        <p:spPr>
          <a:xfrm>
            <a:off x="6770668" y="247716"/>
            <a:ext cx="5421331" cy="699945"/>
          </a:xfrm>
        </p:spPr>
        <p:txBody>
          <a:bodyPr vert="horz" lIns="91440" tIns="45720" rIns="91440" bIns="45720" rtlCol="0" anchor="t">
            <a:normAutofit fontScale="90000"/>
          </a:bodyPr>
          <a:lstStyle/>
          <a:p>
            <a:pPr algn="l" defTabSz="914400"/>
            <a:r>
              <a:rPr lang="en-US">
                <a:solidFill>
                  <a:schemeClr val="accent1"/>
                </a:solidFill>
                <a:latin typeface="Arial"/>
                <a:cs typeface="Arial"/>
              </a:rPr>
              <a:t>Function 1: Check your eligibility and direct deposit information</a:t>
            </a:r>
            <a:endParaRPr lang="en-US">
              <a:solidFill>
                <a:schemeClr val="accent1"/>
              </a:solidFill>
            </a:endParaRPr>
          </a:p>
        </p:txBody>
      </p:sp>
      <p:pic>
        <p:nvPicPr>
          <p:cNvPr id="4" name="Picture 3" descr="Graphical user interface, text, application, email&#10;&#10;Description automatically generated">
            <a:extLst>
              <a:ext uri="{FF2B5EF4-FFF2-40B4-BE49-F238E27FC236}">
                <a16:creationId xmlns:a16="http://schemas.microsoft.com/office/drawing/2014/main" id="{E7BB056C-B15C-4596-B542-918E440C3B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444712" cy="6858000"/>
          </a:xfrm>
          <a:prstGeom prst="rect">
            <a:avLst/>
          </a:prstGeom>
        </p:spPr>
      </p:pic>
    </p:spTree>
    <p:extLst>
      <p:ext uri="{BB962C8B-B14F-4D97-AF65-F5344CB8AC3E}">
        <p14:creationId xmlns:p14="http://schemas.microsoft.com/office/powerpoint/2010/main" val="40615676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ontent Placeholder 1">
            <a:extLst>
              <a:ext uri="{FF2B5EF4-FFF2-40B4-BE49-F238E27FC236}">
                <a16:creationId xmlns:a16="http://schemas.microsoft.com/office/drawing/2014/main" id="{1ED18EF7-70FC-4E4C-86A8-4801905BE4B6}"/>
              </a:ext>
            </a:extLst>
          </p:cNvPr>
          <p:cNvSpPr>
            <a:spLocks noGrp="1"/>
          </p:cNvSpPr>
          <p:nvPr>
            <p:ph sz="half" idx="1"/>
          </p:nvPr>
        </p:nvSpPr>
        <p:spPr>
          <a:xfrm>
            <a:off x="6770668" y="1952090"/>
            <a:ext cx="5253871" cy="4068080"/>
          </a:xfrm>
        </p:spPr>
        <p:txBody>
          <a:bodyPr lIns="91440" tIns="45720" rIns="91440" bIns="45720" anchor="t">
            <a:normAutofit/>
          </a:bodyPr>
          <a:lstStyle/>
          <a:p>
            <a:pPr fontAlgn="base"/>
            <a:r>
              <a:rPr lang="en-US" sz="2000" b="0" i="0">
                <a:solidFill>
                  <a:schemeClr val="tx2"/>
                </a:solidFill>
                <a:effectLst/>
                <a:latin typeface="+mj-lt"/>
              </a:rPr>
              <a:t>To see which bank account your advance payments will be sent or to switch from paper check to direct deposit, click the blue “your profile” text located at the top of the main page of the Child Tax Credit Update Portal.</a:t>
            </a:r>
            <a:endParaRPr lang="en-US" sz="2000" b="0" i="0" dirty="0">
              <a:solidFill>
                <a:schemeClr val="tx2"/>
              </a:solidFill>
              <a:effectLst/>
              <a:latin typeface="+mj-lt"/>
            </a:endParaRPr>
          </a:p>
        </p:txBody>
      </p:sp>
      <p:sp>
        <p:nvSpPr>
          <p:cNvPr id="2" name="Title 1">
            <a:extLst>
              <a:ext uri="{FF2B5EF4-FFF2-40B4-BE49-F238E27FC236}">
                <a16:creationId xmlns:a16="http://schemas.microsoft.com/office/drawing/2014/main" id="{47BB062B-7BBD-4226-A9A0-A7BDC646EB3E}"/>
              </a:ext>
            </a:extLst>
          </p:cNvPr>
          <p:cNvSpPr>
            <a:spLocks noGrp="1"/>
          </p:cNvSpPr>
          <p:nvPr>
            <p:ph type="title"/>
          </p:nvPr>
        </p:nvSpPr>
        <p:spPr>
          <a:xfrm>
            <a:off x="6770668" y="247716"/>
            <a:ext cx="5421331" cy="699945"/>
          </a:xfrm>
        </p:spPr>
        <p:txBody>
          <a:bodyPr vert="horz" lIns="91440" tIns="45720" rIns="91440" bIns="45720" rtlCol="0" anchor="t">
            <a:normAutofit fontScale="90000"/>
          </a:bodyPr>
          <a:lstStyle/>
          <a:p>
            <a:pPr algn="l" defTabSz="914400"/>
            <a:r>
              <a:rPr lang="en-US">
                <a:solidFill>
                  <a:schemeClr val="accent1"/>
                </a:solidFill>
                <a:latin typeface="Arial"/>
                <a:cs typeface="Arial"/>
              </a:rPr>
              <a:t>Function 2: Update your bank account information or switch from paper check to direct deposit</a:t>
            </a:r>
            <a:endParaRPr lang="en-US">
              <a:solidFill>
                <a:schemeClr val="accent1"/>
              </a:solidFill>
            </a:endParaRPr>
          </a:p>
        </p:txBody>
      </p:sp>
      <p:pic>
        <p:nvPicPr>
          <p:cNvPr id="5" name="Picture 4" descr="Graphical user interface, text, application, email&#10;&#10;Description automatically generated">
            <a:extLst>
              <a:ext uri="{FF2B5EF4-FFF2-40B4-BE49-F238E27FC236}">
                <a16:creationId xmlns:a16="http://schemas.microsoft.com/office/drawing/2014/main" id="{938D25DB-2918-4F20-A416-0F4A6B156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444712" cy="6858000"/>
          </a:xfrm>
          <a:prstGeom prst="rect">
            <a:avLst/>
          </a:prstGeom>
        </p:spPr>
      </p:pic>
    </p:spTree>
    <p:extLst>
      <p:ext uri="{BB962C8B-B14F-4D97-AF65-F5344CB8AC3E}">
        <p14:creationId xmlns:p14="http://schemas.microsoft.com/office/powerpoint/2010/main" val="9359158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ontent Placeholder 1">
            <a:extLst>
              <a:ext uri="{FF2B5EF4-FFF2-40B4-BE49-F238E27FC236}">
                <a16:creationId xmlns:a16="http://schemas.microsoft.com/office/drawing/2014/main" id="{1ED18EF7-70FC-4E4C-86A8-4801905BE4B6}"/>
              </a:ext>
            </a:extLst>
          </p:cNvPr>
          <p:cNvSpPr>
            <a:spLocks noGrp="1"/>
          </p:cNvSpPr>
          <p:nvPr>
            <p:ph sz="half" idx="1"/>
          </p:nvPr>
        </p:nvSpPr>
        <p:spPr>
          <a:xfrm>
            <a:off x="5815174" y="1003544"/>
            <a:ext cx="6209366" cy="5027386"/>
          </a:xfrm>
        </p:spPr>
        <p:txBody>
          <a:bodyPr lIns="91440" tIns="45720" rIns="91440" bIns="45720" anchor="t">
            <a:noAutofit/>
          </a:bodyPr>
          <a:lstStyle/>
          <a:p>
            <a:pPr fontAlgn="base"/>
            <a:r>
              <a:rPr lang="en-US" sz="1800" b="0" i="0">
                <a:solidFill>
                  <a:schemeClr val="tx2"/>
                </a:solidFill>
                <a:effectLst/>
                <a:latin typeface="+mj-lt"/>
              </a:rPr>
              <a:t>You will be taken to your profile page. You can see under “Payment Info” your payment method and the account that the advance payments will be sent to.</a:t>
            </a:r>
            <a:endParaRPr lang="en-US" sz="1800" b="0" i="0" dirty="0">
              <a:solidFill>
                <a:schemeClr val="tx2"/>
              </a:solidFill>
              <a:effectLst/>
              <a:latin typeface="+mj-lt"/>
            </a:endParaRPr>
          </a:p>
          <a:p>
            <a:pPr marL="285750" indent="-285750" algn="l" fontAlgn="base">
              <a:buFont typeface="Arial" panose="020B0604020202020204" pitchFamily="34" charset="0"/>
              <a:buChar char="•"/>
            </a:pPr>
            <a:endParaRPr lang="en-US" sz="700" b="0" i="0">
              <a:solidFill>
                <a:schemeClr val="tx2"/>
              </a:solidFill>
              <a:effectLst/>
              <a:latin typeface="+mj-lt"/>
            </a:endParaRPr>
          </a:p>
          <a:p>
            <a:pPr fontAlgn="base"/>
            <a:r>
              <a:rPr lang="en-US" sz="1800" b="0" i="0">
                <a:solidFill>
                  <a:schemeClr val="tx2"/>
                </a:solidFill>
                <a:effectLst/>
                <a:latin typeface="+mj-lt"/>
              </a:rPr>
              <a:t>The first payment on July 15 will be sent to the bank account or mailing address that the IRS currently has on file. </a:t>
            </a:r>
            <a:endParaRPr lang="en-US" sz="1800" b="0" i="0" dirty="0">
              <a:solidFill>
                <a:schemeClr val="tx2"/>
              </a:solidFill>
              <a:effectLst/>
              <a:latin typeface="+mj-lt"/>
            </a:endParaRPr>
          </a:p>
          <a:p>
            <a:pPr lvl="1" fontAlgn="base">
              <a:buFont typeface="Courier New" panose="02070309020205020404" pitchFamily="49" charset="0"/>
              <a:buChar char="o"/>
            </a:pPr>
            <a:r>
              <a:rPr lang="en-US" sz="1500" b="0" i="0" dirty="0">
                <a:solidFill>
                  <a:schemeClr val="tx2"/>
                </a:solidFill>
                <a:effectLst/>
                <a:latin typeface="+mj-lt"/>
              </a:rPr>
              <a:t>Bank account updates made by August 2 will be applied to the next payment  on August 13 and to all monthly payments for the rest of 2021.</a:t>
            </a:r>
          </a:p>
          <a:p>
            <a:pPr algn="l" fontAlgn="base"/>
            <a:endParaRPr lang="en-US" sz="700" b="0" i="0">
              <a:solidFill>
                <a:schemeClr val="tx2"/>
              </a:solidFill>
              <a:effectLst/>
              <a:latin typeface="+mj-lt"/>
            </a:endParaRPr>
          </a:p>
          <a:p>
            <a:pPr fontAlgn="base"/>
            <a:r>
              <a:rPr lang="en-US" sz="1800" dirty="0"/>
              <a:t>T</a:t>
            </a:r>
            <a:r>
              <a:rPr lang="en-US" sz="1800" b="0" i="0" dirty="0">
                <a:solidFill>
                  <a:schemeClr val="tx2"/>
                </a:solidFill>
                <a:effectLst/>
                <a:latin typeface="+mj-lt"/>
              </a:rPr>
              <a:t>o </a:t>
            </a:r>
            <a:r>
              <a:rPr lang="en-US" sz="1800" b="0" i="0">
                <a:solidFill>
                  <a:schemeClr val="tx2"/>
                </a:solidFill>
                <a:effectLst/>
                <a:latin typeface="+mj-lt"/>
              </a:rPr>
              <a:t>change </a:t>
            </a:r>
            <a:r>
              <a:rPr lang="en-US" sz="1800" b="0" i="0" dirty="0">
                <a:solidFill>
                  <a:schemeClr val="tx2"/>
                </a:solidFill>
                <a:effectLst/>
                <a:latin typeface="+mj-lt"/>
              </a:rPr>
              <a:t>or add a </a:t>
            </a:r>
            <a:r>
              <a:rPr lang="en-US" sz="1800" b="0" i="0">
                <a:solidFill>
                  <a:schemeClr val="tx2"/>
                </a:solidFill>
                <a:effectLst/>
                <a:latin typeface="+mj-lt"/>
              </a:rPr>
              <a:t>bank account that advance payments are sent to, click the blue “Edit” text.</a:t>
            </a:r>
            <a:endParaRPr lang="en-US" sz="1800" b="0" i="0" dirty="0">
              <a:solidFill>
                <a:schemeClr val="tx2"/>
              </a:solidFill>
              <a:effectLst/>
              <a:latin typeface="+mj-lt"/>
            </a:endParaRPr>
          </a:p>
          <a:p>
            <a:pPr marL="0" indent="0" algn="l" fontAlgn="base">
              <a:buNone/>
            </a:pPr>
            <a:endParaRPr lang="en-US" sz="700"/>
          </a:p>
          <a:p>
            <a:pPr marL="0" indent="0" algn="l" fontAlgn="base">
              <a:buNone/>
            </a:pPr>
            <a:r>
              <a:rPr lang="en-US" sz="1800" b="0" i="1" dirty="0">
                <a:solidFill>
                  <a:schemeClr val="tx2"/>
                </a:solidFill>
                <a:effectLst/>
                <a:latin typeface="+mj-lt"/>
              </a:rPr>
              <a:t>	</a:t>
            </a:r>
            <a:r>
              <a:rPr lang="en-US" sz="1800" b="1" i="1" u="sng" dirty="0">
                <a:solidFill>
                  <a:schemeClr val="tx2"/>
                </a:solidFill>
                <a:effectLst/>
                <a:latin typeface="+mj-lt"/>
              </a:rPr>
              <a:t>Note</a:t>
            </a:r>
            <a:r>
              <a:rPr lang="en-US" sz="1800" b="0" i="1">
                <a:solidFill>
                  <a:schemeClr val="tx2"/>
                </a:solidFill>
                <a:effectLst/>
                <a:latin typeface="+mj-lt"/>
              </a:rPr>
              <a:t>: The IRS recommends direct deposit to</a:t>
            </a:r>
            <a:r>
              <a:rPr lang="en-US" sz="1800" b="0" i="1" dirty="0">
                <a:solidFill>
                  <a:schemeClr val="tx2"/>
                </a:solidFill>
                <a:effectLst/>
                <a:latin typeface="+mj-lt"/>
              </a:rPr>
              <a:t>, “… 	remove</a:t>
            </a:r>
            <a:r>
              <a:rPr lang="en-US" sz="1800" b="0" i="1">
                <a:solidFill>
                  <a:schemeClr val="tx2"/>
                </a:solidFill>
                <a:effectLst/>
                <a:latin typeface="+mj-lt"/>
              </a:rPr>
              <a:t> the time, worry, and expense of cashing a </a:t>
            </a:r>
            <a:r>
              <a:rPr lang="en-US" sz="1800" b="0" i="1" dirty="0">
                <a:solidFill>
                  <a:schemeClr val="tx2"/>
                </a:solidFill>
                <a:effectLst/>
                <a:latin typeface="+mj-lt"/>
              </a:rPr>
              <a:t>	</a:t>
            </a:r>
            <a:r>
              <a:rPr lang="en-US" sz="1800" b="0" i="1">
                <a:solidFill>
                  <a:schemeClr val="tx2"/>
                </a:solidFill>
                <a:effectLst/>
                <a:latin typeface="+mj-lt"/>
              </a:rPr>
              <a:t>check. In addition, direct deposit eliminates the </a:t>
            </a:r>
            <a:r>
              <a:rPr lang="en-US" sz="1800" b="0" i="1" dirty="0">
                <a:solidFill>
                  <a:schemeClr val="tx2"/>
                </a:solidFill>
                <a:effectLst/>
                <a:latin typeface="+mj-lt"/>
              </a:rPr>
              <a:t>	</a:t>
            </a:r>
            <a:r>
              <a:rPr lang="en-US" sz="1800" b="0" i="1">
                <a:solidFill>
                  <a:schemeClr val="tx2"/>
                </a:solidFill>
                <a:effectLst/>
                <a:latin typeface="+mj-lt"/>
              </a:rPr>
              <a:t>chance of a lost stolen or undelivered check.”</a:t>
            </a:r>
          </a:p>
        </p:txBody>
      </p:sp>
      <p:pic>
        <p:nvPicPr>
          <p:cNvPr id="5" name="Picture 4" descr="Graphical user interface, text&#10;&#10;Description automatically generated">
            <a:extLst>
              <a:ext uri="{FF2B5EF4-FFF2-40B4-BE49-F238E27FC236}">
                <a16:creationId xmlns:a16="http://schemas.microsoft.com/office/drawing/2014/main" id="{FBA654DA-E2B7-484D-A56F-FD9E5C42A7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737" y="962448"/>
            <a:ext cx="4593890" cy="5631739"/>
          </a:xfrm>
          <a:prstGeom prst="rect">
            <a:avLst/>
          </a:prstGeom>
        </p:spPr>
      </p:pic>
      <p:sp>
        <p:nvSpPr>
          <p:cNvPr id="4" name="Title 1">
            <a:extLst>
              <a:ext uri="{FF2B5EF4-FFF2-40B4-BE49-F238E27FC236}">
                <a16:creationId xmlns:a16="http://schemas.microsoft.com/office/drawing/2014/main" id="{AE656349-4FB6-4339-AD6D-CBC14846163D}"/>
              </a:ext>
            </a:extLst>
          </p:cNvPr>
          <p:cNvSpPr>
            <a:spLocks noGrp="1"/>
          </p:cNvSpPr>
          <p:nvPr>
            <p:ph type="title"/>
          </p:nvPr>
        </p:nvSpPr>
        <p:spPr>
          <a:xfrm>
            <a:off x="0" y="31958"/>
            <a:ext cx="12191999" cy="699945"/>
          </a:xfrm>
        </p:spPr>
        <p:txBody>
          <a:bodyPr vert="horz" lIns="91440" tIns="45720" rIns="91440" bIns="45720" rtlCol="0" anchor="t">
            <a:normAutofit fontScale="90000"/>
          </a:bodyPr>
          <a:lstStyle/>
          <a:p>
            <a:pPr algn="l" defTabSz="914400"/>
            <a:r>
              <a:rPr lang="en-US" dirty="0">
                <a:solidFill>
                  <a:schemeClr val="accent1"/>
                </a:solidFill>
                <a:latin typeface="Arial"/>
                <a:cs typeface="Arial"/>
              </a:rPr>
              <a:t>Function 2: Update your bank account information or switch from paper check to direct deposit</a:t>
            </a:r>
            <a:endParaRPr lang="en-US" dirty="0">
              <a:solidFill>
                <a:schemeClr val="accent1"/>
              </a:solidFill>
            </a:endParaRPr>
          </a:p>
        </p:txBody>
      </p:sp>
    </p:spTree>
    <p:extLst>
      <p:ext uri="{BB962C8B-B14F-4D97-AF65-F5344CB8AC3E}">
        <p14:creationId xmlns:p14="http://schemas.microsoft.com/office/powerpoint/2010/main" val="5728311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ontent Placeholder 1">
            <a:extLst>
              <a:ext uri="{FF2B5EF4-FFF2-40B4-BE49-F238E27FC236}">
                <a16:creationId xmlns:a16="http://schemas.microsoft.com/office/drawing/2014/main" id="{1ED18EF7-70FC-4E4C-86A8-4801905BE4B6}"/>
              </a:ext>
            </a:extLst>
          </p:cNvPr>
          <p:cNvSpPr>
            <a:spLocks noGrp="1"/>
          </p:cNvSpPr>
          <p:nvPr>
            <p:ph sz="half" idx="1"/>
          </p:nvPr>
        </p:nvSpPr>
        <p:spPr>
          <a:xfrm>
            <a:off x="254729" y="1488558"/>
            <a:ext cx="5462336" cy="5298645"/>
          </a:xfrm>
        </p:spPr>
        <p:txBody>
          <a:bodyPr lIns="91440" tIns="45720" rIns="91440" bIns="45720" anchor="t">
            <a:normAutofit/>
          </a:bodyPr>
          <a:lstStyle/>
          <a:p>
            <a:endParaRPr lang="en-US" sz="2400"/>
          </a:p>
          <a:p>
            <a:pPr marL="0" indent="0">
              <a:buNone/>
            </a:pPr>
            <a:endParaRPr lang="en-US" sz="2400"/>
          </a:p>
          <a:p>
            <a:pPr marL="0" indent="0">
              <a:buNone/>
            </a:pPr>
            <a:endParaRPr lang="en-US" sz="2400"/>
          </a:p>
        </p:txBody>
      </p:sp>
      <p:sp>
        <p:nvSpPr>
          <p:cNvPr id="20" name="TextBox 19">
            <a:extLst>
              <a:ext uri="{FF2B5EF4-FFF2-40B4-BE49-F238E27FC236}">
                <a16:creationId xmlns:a16="http://schemas.microsoft.com/office/drawing/2014/main" id="{ADFBFC71-7979-43C6-B871-8420BA572E03}"/>
              </a:ext>
            </a:extLst>
          </p:cNvPr>
          <p:cNvSpPr txBox="1"/>
          <p:nvPr/>
        </p:nvSpPr>
        <p:spPr>
          <a:xfrm>
            <a:off x="863060" y="1403618"/>
            <a:ext cx="5611877" cy="4570482"/>
          </a:xfrm>
          <a:prstGeom prst="rect">
            <a:avLst/>
          </a:prstGeom>
          <a:noFill/>
        </p:spPr>
        <p:txBody>
          <a:bodyPr wrap="square">
            <a:spAutoFit/>
          </a:bodyPr>
          <a:lstStyle/>
          <a:p>
            <a:pPr marL="342900" indent="-342900" algn="l" fontAlgn="base">
              <a:buFont typeface="Arial" panose="020B0604020202020204" pitchFamily="34" charset="0"/>
              <a:buChar char="•"/>
            </a:pPr>
            <a:r>
              <a:rPr lang="en-US" sz="2100" b="0" i="0">
                <a:solidFill>
                  <a:schemeClr val="tx2"/>
                </a:solidFill>
                <a:effectLst/>
                <a:latin typeface="+mj-lt"/>
                <a:cs typeface="Calibri" panose="020F0502020204030204" pitchFamily="34" charset="0"/>
              </a:rPr>
              <a:t>You will be taken to this page where you can update or add your banking information. You will need to enter your bank routing number and account number and indicate whether it is a savings or checking account.</a:t>
            </a:r>
            <a:endParaRPr lang="en-US" sz="2100" b="0" i="0" dirty="0">
              <a:solidFill>
                <a:schemeClr val="tx2"/>
              </a:solidFill>
              <a:effectLst/>
              <a:latin typeface="+mj-lt"/>
              <a:cs typeface="Calibri" panose="020F0502020204030204" pitchFamily="34" charset="0"/>
            </a:endParaRPr>
          </a:p>
          <a:p>
            <a:pPr marL="342900" indent="-342900" algn="l" fontAlgn="base">
              <a:buFont typeface="Arial" panose="020B0604020202020204" pitchFamily="34" charset="0"/>
              <a:buChar char="•"/>
            </a:pPr>
            <a:endParaRPr lang="en-US" sz="2100" b="0" i="0" dirty="0">
              <a:solidFill>
                <a:schemeClr val="tx2"/>
              </a:solidFill>
              <a:effectLst/>
              <a:latin typeface="+mj-lt"/>
              <a:cs typeface="Calibri" panose="020F0502020204030204" pitchFamily="34" charset="0"/>
            </a:endParaRPr>
          </a:p>
          <a:p>
            <a:pPr marL="342900" indent="-342900" algn="l" fontAlgn="base">
              <a:buFont typeface="Arial" panose="020B0604020202020204" pitchFamily="34" charset="0"/>
              <a:buChar char="•"/>
            </a:pPr>
            <a:r>
              <a:rPr lang="en-US" sz="2100" b="0" i="0">
                <a:solidFill>
                  <a:schemeClr val="tx2"/>
                </a:solidFill>
                <a:effectLst/>
                <a:latin typeface="+mj-lt"/>
                <a:cs typeface="Calibri" panose="020F0502020204030204" pitchFamily="34" charset="0"/>
              </a:rPr>
              <a:t>After you are done entering your bank account information, check the box next to “I understand updates I make to this information will apply only to me.” Then click the blue “SUBMIT PAYMENT INFO” button.</a:t>
            </a:r>
            <a:br>
              <a:rPr lang="en-US"/>
            </a:br>
            <a:endParaRPr lang="en-US" b="0" i="0" dirty="0">
              <a:solidFill>
                <a:schemeClr val="tx2"/>
              </a:solidFill>
              <a:effectLst/>
              <a:latin typeface="+mj-lt"/>
            </a:endParaRPr>
          </a:p>
        </p:txBody>
      </p:sp>
      <p:pic>
        <p:nvPicPr>
          <p:cNvPr id="8" name="Picture 7" descr="Graphical user interface, application&#10;&#10;Description automatically generated">
            <a:extLst>
              <a:ext uri="{FF2B5EF4-FFF2-40B4-BE49-F238E27FC236}">
                <a16:creationId xmlns:a16="http://schemas.microsoft.com/office/drawing/2014/main" id="{36BFEF6A-DFF3-47E1-B60E-3F18DC11E174}"/>
              </a:ext>
            </a:extLst>
          </p:cNvPr>
          <p:cNvPicPr>
            <a:picLocks noChangeAspect="1"/>
          </p:cNvPicPr>
          <p:nvPr/>
        </p:nvPicPr>
        <p:blipFill rotWithShape="1">
          <a:blip r:embed="rId3">
            <a:extLst>
              <a:ext uri="{28A0092B-C50C-407E-A947-70E740481C1C}">
                <a14:useLocalDpi xmlns:a14="http://schemas.microsoft.com/office/drawing/2010/main" val="0"/>
              </a:ext>
            </a:extLst>
          </a:blip>
          <a:srcRect t="1" b="31085"/>
          <a:stretch/>
        </p:blipFill>
        <p:spPr>
          <a:xfrm>
            <a:off x="7554578" y="-22452"/>
            <a:ext cx="3838405" cy="6880452"/>
          </a:xfrm>
          <a:prstGeom prst="rect">
            <a:avLst/>
          </a:prstGeom>
        </p:spPr>
      </p:pic>
      <p:sp>
        <p:nvSpPr>
          <p:cNvPr id="5" name="Title 1">
            <a:extLst>
              <a:ext uri="{FF2B5EF4-FFF2-40B4-BE49-F238E27FC236}">
                <a16:creationId xmlns:a16="http://schemas.microsoft.com/office/drawing/2014/main" id="{41472E4F-9827-4FF3-A133-9F450E176628}"/>
              </a:ext>
            </a:extLst>
          </p:cNvPr>
          <p:cNvSpPr>
            <a:spLocks noGrp="1"/>
          </p:cNvSpPr>
          <p:nvPr>
            <p:ph type="title"/>
          </p:nvPr>
        </p:nvSpPr>
        <p:spPr>
          <a:xfrm>
            <a:off x="143836" y="70797"/>
            <a:ext cx="6215867" cy="699945"/>
          </a:xfrm>
        </p:spPr>
        <p:txBody>
          <a:bodyPr vert="horz" lIns="91440" tIns="45720" rIns="91440" bIns="45720" rtlCol="0" anchor="t">
            <a:normAutofit fontScale="90000"/>
          </a:bodyPr>
          <a:lstStyle/>
          <a:p>
            <a:pPr algn="l" defTabSz="914400"/>
            <a:r>
              <a:rPr lang="en-US" dirty="0">
                <a:solidFill>
                  <a:schemeClr val="accent1"/>
                </a:solidFill>
                <a:latin typeface="Arial"/>
                <a:cs typeface="Arial"/>
              </a:rPr>
              <a:t>Function 2: Update your bank account information or switch from paper check to direct deposit</a:t>
            </a:r>
            <a:endParaRPr lang="en-US" dirty="0">
              <a:solidFill>
                <a:schemeClr val="accent1"/>
              </a:solidFill>
            </a:endParaRPr>
          </a:p>
        </p:txBody>
      </p:sp>
    </p:spTree>
    <p:extLst>
      <p:ext uri="{BB962C8B-B14F-4D97-AF65-F5344CB8AC3E}">
        <p14:creationId xmlns:p14="http://schemas.microsoft.com/office/powerpoint/2010/main" val="38051277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ontent Placeholder 1">
            <a:extLst>
              <a:ext uri="{FF2B5EF4-FFF2-40B4-BE49-F238E27FC236}">
                <a16:creationId xmlns:a16="http://schemas.microsoft.com/office/drawing/2014/main" id="{1ED18EF7-70FC-4E4C-86A8-4801905BE4B6}"/>
              </a:ext>
            </a:extLst>
          </p:cNvPr>
          <p:cNvSpPr>
            <a:spLocks noGrp="1"/>
          </p:cNvSpPr>
          <p:nvPr>
            <p:ph sz="half" idx="1"/>
          </p:nvPr>
        </p:nvSpPr>
        <p:spPr>
          <a:xfrm>
            <a:off x="6562205" y="1150706"/>
            <a:ext cx="5462336" cy="4890498"/>
          </a:xfrm>
        </p:spPr>
        <p:txBody>
          <a:bodyPr lIns="91440" tIns="45720" rIns="91440" bIns="45720" anchor="t">
            <a:normAutofit lnSpcReduction="10000"/>
          </a:bodyPr>
          <a:lstStyle/>
          <a:p>
            <a:pPr fontAlgn="base"/>
            <a:r>
              <a:rPr lang="en-US" sz="2000" i="0">
                <a:effectLst/>
              </a:rPr>
              <a:t>You can choose to unenroll from advance payments and receive all your money at once when you file your 2021 tax return (which you file in 2022).</a:t>
            </a:r>
            <a:endParaRPr lang="en-US" sz="2000" i="0" dirty="0">
              <a:effectLst/>
            </a:endParaRPr>
          </a:p>
          <a:p>
            <a:pPr algn="l" fontAlgn="base">
              <a:buFont typeface="Arial" panose="020B0604020202020204" pitchFamily="34" charset="0"/>
              <a:buChar char="•"/>
            </a:pPr>
            <a:endParaRPr lang="en-US" sz="2000" i="0">
              <a:effectLst/>
            </a:endParaRPr>
          </a:p>
          <a:p>
            <a:pPr fontAlgn="base"/>
            <a:r>
              <a:rPr lang="en-US" sz="2000" i="0">
                <a:effectLst/>
              </a:rPr>
              <a:t>To stop advance payments, you must unenroll according to this schedule by 11:59 p.m. Eastern Time. You don’t need to unenroll each month.</a:t>
            </a:r>
            <a:endParaRPr lang="en-US" sz="2000" i="0" dirty="0">
              <a:effectLst/>
            </a:endParaRPr>
          </a:p>
          <a:p>
            <a:pPr algn="l" fontAlgn="base">
              <a:buFont typeface="Arial" panose="020B0604020202020204" pitchFamily="34" charset="0"/>
              <a:buChar char="•"/>
            </a:pPr>
            <a:endParaRPr lang="en-US" sz="2000"/>
          </a:p>
          <a:p>
            <a:pPr fontAlgn="base"/>
            <a:r>
              <a:rPr lang="en-US" sz="2000" i="0">
                <a:effectLst/>
              </a:rPr>
              <a:t>If you miss the unenroll deadline, you will get the next scheduled advance payment until your request is processed.</a:t>
            </a:r>
            <a:endParaRPr lang="en-US" sz="2000" i="0" dirty="0">
              <a:effectLst/>
            </a:endParaRPr>
          </a:p>
          <a:p>
            <a:pPr algn="l" fontAlgn="base">
              <a:buFont typeface="Arial" panose="020B0604020202020204" pitchFamily="34" charset="0"/>
              <a:buChar char="•"/>
            </a:pPr>
            <a:endParaRPr lang="en-US" sz="2000" i="0">
              <a:effectLst/>
            </a:endParaRPr>
          </a:p>
          <a:p>
            <a:pPr fontAlgn="base"/>
            <a:r>
              <a:rPr lang="en-US" sz="2000" b="1" i="0">
                <a:effectLst/>
              </a:rPr>
              <a:t>If you unenroll from advance payments at this time, you will be unable to re-enroll until late September 2021.</a:t>
            </a:r>
            <a:endParaRPr lang="en-US" sz="2000" b="1" i="0" dirty="0">
              <a:effectLst/>
            </a:endParaRPr>
          </a:p>
        </p:txBody>
      </p:sp>
      <p:sp>
        <p:nvSpPr>
          <p:cNvPr id="2" name="Title 1">
            <a:extLst>
              <a:ext uri="{FF2B5EF4-FFF2-40B4-BE49-F238E27FC236}">
                <a16:creationId xmlns:a16="http://schemas.microsoft.com/office/drawing/2014/main" id="{47BB062B-7BBD-4226-A9A0-A7BDC646EB3E}"/>
              </a:ext>
            </a:extLst>
          </p:cNvPr>
          <p:cNvSpPr>
            <a:spLocks noGrp="1"/>
          </p:cNvSpPr>
          <p:nvPr>
            <p:ph type="title"/>
          </p:nvPr>
        </p:nvSpPr>
        <p:spPr>
          <a:xfrm>
            <a:off x="6562205" y="103878"/>
            <a:ext cx="5618170" cy="699945"/>
          </a:xfrm>
        </p:spPr>
        <p:txBody>
          <a:bodyPr vert="horz" lIns="91440" tIns="45720" rIns="91440" bIns="45720" rtlCol="0" anchor="t">
            <a:normAutofit fontScale="90000"/>
          </a:bodyPr>
          <a:lstStyle/>
          <a:p>
            <a:pPr algn="l" defTabSz="914400"/>
            <a:r>
              <a:rPr lang="en-US">
                <a:solidFill>
                  <a:schemeClr val="accent1"/>
                </a:solidFill>
                <a:latin typeface="Arial"/>
                <a:cs typeface="Arial"/>
              </a:rPr>
              <a:t>Function 3: Unenroll for advance payments</a:t>
            </a:r>
            <a:endParaRPr lang="en-US">
              <a:solidFill>
                <a:schemeClr val="accent1"/>
              </a:solidFill>
            </a:endParaRPr>
          </a:p>
        </p:txBody>
      </p:sp>
      <p:graphicFrame>
        <p:nvGraphicFramePr>
          <p:cNvPr id="3" name="Table 2">
            <a:extLst>
              <a:ext uri="{FF2B5EF4-FFF2-40B4-BE49-F238E27FC236}">
                <a16:creationId xmlns:a16="http://schemas.microsoft.com/office/drawing/2014/main" id="{B76AFA4E-C7C7-4A64-B212-778ED3377EFA}"/>
              </a:ext>
            </a:extLst>
          </p:cNvPr>
          <p:cNvGraphicFramePr>
            <a:graphicFrameLocks noGrp="1"/>
          </p:cNvGraphicFramePr>
          <p:nvPr>
            <p:extLst>
              <p:ext uri="{D42A27DB-BD31-4B8C-83A1-F6EECF244321}">
                <p14:modId xmlns:p14="http://schemas.microsoft.com/office/powerpoint/2010/main" val="3100111769"/>
              </p:ext>
            </p:extLst>
          </p:nvPr>
        </p:nvGraphicFramePr>
        <p:xfrm>
          <a:off x="505676" y="949327"/>
          <a:ext cx="5708236" cy="3944776"/>
        </p:xfrm>
        <a:graphic>
          <a:graphicData uri="http://schemas.openxmlformats.org/drawingml/2006/table">
            <a:tbl>
              <a:tblPr>
                <a:tableStyleId>{9DCAF9ED-07DC-4A11-8D7F-57B35C25682E}</a:tableStyleId>
              </a:tblPr>
              <a:tblGrid>
                <a:gridCol w="1846775">
                  <a:extLst>
                    <a:ext uri="{9D8B030D-6E8A-4147-A177-3AD203B41FA5}">
                      <a16:colId xmlns:a16="http://schemas.microsoft.com/office/drawing/2014/main" val="17631589"/>
                    </a:ext>
                  </a:extLst>
                </a:gridCol>
                <a:gridCol w="2209872">
                  <a:extLst>
                    <a:ext uri="{9D8B030D-6E8A-4147-A177-3AD203B41FA5}">
                      <a16:colId xmlns:a16="http://schemas.microsoft.com/office/drawing/2014/main" val="2857987274"/>
                    </a:ext>
                  </a:extLst>
                </a:gridCol>
                <a:gridCol w="1651589">
                  <a:extLst>
                    <a:ext uri="{9D8B030D-6E8A-4147-A177-3AD203B41FA5}">
                      <a16:colId xmlns:a16="http://schemas.microsoft.com/office/drawing/2014/main" val="3622341210"/>
                    </a:ext>
                  </a:extLst>
                </a:gridCol>
              </a:tblGrid>
              <a:tr h="858670">
                <a:tc>
                  <a:txBody>
                    <a:bodyPr/>
                    <a:lstStyle/>
                    <a:p>
                      <a:pPr algn="l" fontAlgn="t"/>
                      <a:r>
                        <a:rPr lang="en-US" sz="1800" b="1">
                          <a:solidFill>
                            <a:schemeClr val="bg2">
                              <a:lumMod val="10000"/>
                            </a:schemeClr>
                          </a:solidFill>
                          <a:effectLst/>
                          <a:latin typeface="+mj-lt"/>
                        </a:rPr>
                        <a:t>Payment Month</a:t>
                      </a:r>
                      <a:endParaRPr lang="en-US" sz="1800" b="0">
                        <a:solidFill>
                          <a:schemeClr val="bg2">
                            <a:lumMod val="10000"/>
                          </a:schemeClr>
                        </a:solidFill>
                        <a:effectLst/>
                        <a:latin typeface="+mj-l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800" b="1">
                          <a:solidFill>
                            <a:schemeClr val="bg2">
                              <a:lumMod val="10000"/>
                            </a:schemeClr>
                          </a:solidFill>
                          <a:effectLst/>
                          <a:latin typeface="+mj-lt"/>
                        </a:rPr>
                        <a:t>Unenrollment Deadline</a:t>
                      </a:r>
                      <a:endParaRPr lang="en-US" sz="1800" b="0">
                        <a:solidFill>
                          <a:schemeClr val="bg2">
                            <a:lumMod val="10000"/>
                          </a:schemeClr>
                        </a:solidFill>
                        <a:effectLst/>
                        <a:latin typeface="+mj-l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800" b="1">
                          <a:solidFill>
                            <a:schemeClr val="bg2">
                              <a:lumMod val="10000"/>
                            </a:schemeClr>
                          </a:solidFill>
                          <a:effectLst/>
                          <a:latin typeface="+mj-lt"/>
                        </a:rPr>
                        <a:t>Payment Date</a:t>
                      </a:r>
                      <a:endParaRPr lang="en-US" sz="1800" b="0">
                        <a:solidFill>
                          <a:schemeClr val="bg2">
                            <a:lumMod val="10000"/>
                          </a:schemeClr>
                        </a:solidFill>
                        <a:effectLst/>
                        <a:latin typeface="+mj-l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54116198"/>
                  </a:ext>
                </a:extLst>
              </a:tr>
              <a:tr h="514351">
                <a:tc>
                  <a:txBody>
                    <a:bodyPr/>
                    <a:lstStyle/>
                    <a:p>
                      <a:pPr algn="l" fontAlgn="t"/>
                      <a:r>
                        <a:rPr lang="en-US" sz="1800" b="0">
                          <a:solidFill>
                            <a:schemeClr val="bg2">
                              <a:lumMod val="10000"/>
                            </a:schemeClr>
                          </a:solidFill>
                          <a:effectLst/>
                          <a:latin typeface="+mj-lt"/>
                        </a:rPr>
                        <a:t>July</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800" b="0">
                          <a:solidFill>
                            <a:schemeClr val="bg2">
                              <a:lumMod val="10000"/>
                            </a:schemeClr>
                          </a:solidFill>
                          <a:effectLst/>
                          <a:latin typeface="+mj-lt"/>
                        </a:rPr>
                        <a:t>6/28/2021</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800" b="0">
                          <a:solidFill>
                            <a:schemeClr val="bg2">
                              <a:lumMod val="10000"/>
                            </a:schemeClr>
                          </a:solidFill>
                          <a:effectLst/>
                          <a:latin typeface="+mj-lt"/>
                        </a:rPr>
                        <a:t>7/15/2021</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6546518"/>
                  </a:ext>
                </a:extLst>
              </a:tr>
              <a:tr h="514351">
                <a:tc>
                  <a:txBody>
                    <a:bodyPr/>
                    <a:lstStyle/>
                    <a:p>
                      <a:pPr algn="l" fontAlgn="t"/>
                      <a:r>
                        <a:rPr lang="en-US" sz="1800" b="0">
                          <a:solidFill>
                            <a:schemeClr val="bg2">
                              <a:lumMod val="10000"/>
                            </a:schemeClr>
                          </a:solidFill>
                          <a:effectLst/>
                          <a:latin typeface="+mj-lt"/>
                        </a:rPr>
                        <a:t>August</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800" b="0">
                          <a:solidFill>
                            <a:schemeClr val="bg2">
                              <a:lumMod val="10000"/>
                            </a:schemeClr>
                          </a:solidFill>
                          <a:effectLst/>
                          <a:latin typeface="+mj-lt"/>
                        </a:rPr>
                        <a:t>8/2/2021</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800" b="0">
                          <a:solidFill>
                            <a:schemeClr val="bg2">
                              <a:lumMod val="10000"/>
                            </a:schemeClr>
                          </a:solidFill>
                          <a:effectLst/>
                          <a:latin typeface="+mj-lt"/>
                        </a:rPr>
                        <a:t>8/13/2021</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145848"/>
                  </a:ext>
                </a:extLst>
              </a:tr>
              <a:tr h="514351">
                <a:tc>
                  <a:txBody>
                    <a:bodyPr/>
                    <a:lstStyle/>
                    <a:p>
                      <a:pPr algn="l" fontAlgn="t"/>
                      <a:r>
                        <a:rPr lang="en-US" sz="1800" b="0">
                          <a:solidFill>
                            <a:schemeClr val="bg2">
                              <a:lumMod val="10000"/>
                            </a:schemeClr>
                          </a:solidFill>
                          <a:effectLst/>
                          <a:latin typeface="+mj-lt"/>
                        </a:rPr>
                        <a:t>September</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800" b="0">
                          <a:solidFill>
                            <a:schemeClr val="bg2">
                              <a:lumMod val="10000"/>
                            </a:schemeClr>
                          </a:solidFill>
                          <a:effectLst/>
                          <a:latin typeface="+mj-lt"/>
                        </a:rPr>
                        <a:t>8/30/2021</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800" b="0">
                          <a:solidFill>
                            <a:schemeClr val="bg2">
                              <a:lumMod val="10000"/>
                            </a:schemeClr>
                          </a:solidFill>
                          <a:effectLst/>
                          <a:latin typeface="+mj-lt"/>
                        </a:rPr>
                        <a:t>9/15/2021</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7565682"/>
                  </a:ext>
                </a:extLst>
              </a:tr>
              <a:tr h="514351">
                <a:tc>
                  <a:txBody>
                    <a:bodyPr/>
                    <a:lstStyle/>
                    <a:p>
                      <a:pPr algn="l" fontAlgn="t"/>
                      <a:r>
                        <a:rPr lang="en-US" sz="1800" b="0">
                          <a:solidFill>
                            <a:schemeClr val="bg2">
                              <a:lumMod val="10000"/>
                            </a:schemeClr>
                          </a:solidFill>
                          <a:effectLst/>
                          <a:latin typeface="+mj-lt"/>
                        </a:rPr>
                        <a:t>October</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800" b="0">
                          <a:solidFill>
                            <a:schemeClr val="bg2">
                              <a:lumMod val="10000"/>
                            </a:schemeClr>
                          </a:solidFill>
                          <a:effectLst/>
                          <a:latin typeface="+mj-lt"/>
                        </a:rPr>
                        <a:t>10/4/2021</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800" b="0">
                          <a:solidFill>
                            <a:schemeClr val="bg2">
                              <a:lumMod val="10000"/>
                            </a:schemeClr>
                          </a:solidFill>
                          <a:effectLst/>
                          <a:latin typeface="+mj-lt"/>
                        </a:rPr>
                        <a:t>10/15/2021</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58253576"/>
                  </a:ext>
                </a:extLst>
              </a:tr>
              <a:tr h="514351">
                <a:tc>
                  <a:txBody>
                    <a:bodyPr/>
                    <a:lstStyle/>
                    <a:p>
                      <a:pPr algn="l" fontAlgn="t"/>
                      <a:r>
                        <a:rPr lang="en-US" sz="1800" b="0">
                          <a:solidFill>
                            <a:schemeClr val="bg2">
                              <a:lumMod val="10000"/>
                            </a:schemeClr>
                          </a:solidFill>
                          <a:effectLst/>
                          <a:latin typeface="+mj-lt"/>
                        </a:rPr>
                        <a:t>November</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800" b="0">
                          <a:solidFill>
                            <a:schemeClr val="bg2">
                              <a:lumMod val="10000"/>
                            </a:schemeClr>
                          </a:solidFill>
                          <a:effectLst/>
                          <a:latin typeface="+mj-lt"/>
                        </a:rPr>
                        <a:t>11/1/2021</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800" b="0">
                          <a:solidFill>
                            <a:schemeClr val="bg2">
                              <a:lumMod val="10000"/>
                            </a:schemeClr>
                          </a:solidFill>
                          <a:effectLst/>
                          <a:latin typeface="+mj-lt"/>
                        </a:rPr>
                        <a:t>11/15/2021</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41727551"/>
                  </a:ext>
                </a:extLst>
              </a:tr>
              <a:tr h="514351">
                <a:tc>
                  <a:txBody>
                    <a:bodyPr/>
                    <a:lstStyle/>
                    <a:p>
                      <a:pPr algn="l" fontAlgn="t"/>
                      <a:r>
                        <a:rPr lang="en-US" sz="1800" b="0">
                          <a:solidFill>
                            <a:schemeClr val="bg2">
                              <a:lumMod val="10000"/>
                            </a:schemeClr>
                          </a:solidFill>
                          <a:effectLst/>
                          <a:latin typeface="+mj-lt"/>
                        </a:rPr>
                        <a:t>December</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800" b="0">
                          <a:solidFill>
                            <a:schemeClr val="bg2">
                              <a:lumMod val="10000"/>
                            </a:schemeClr>
                          </a:solidFill>
                          <a:effectLst/>
                          <a:latin typeface="+mj-lt"/>
                        </a:rPr>
                        <a:t>11/29/2021</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800" b="0">
                          <a:solidFill>
                            <a:schemeClr val="bg2">
                              <a:lumMod val="10000"/>
                            </a:schemeClr>
                          </a:solidFill>
                          <a:effectLst/>
                          <a:latin typeface="+mj-lt"/>
                        </a:rPr>
                        <a:t>12/15/2021</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9176390"/>
                  </a:ext>
                </a:extLst>
              </a:tr>
            </a:tbl>
          </a:graphicData>
        </a:graphic>
      </p:graphicFrame>
      <p:sp>
        <p:nvSpPr>
          <p:cNvPr id="4" name="Rectangle 1">
            <a:extLst>
              <a:ext uri="{FF2B5EF4-FFF2-40B4-BE49-F238E27FC236}">
                <a16:creationId xmlns:a16="http://schemas.microsoft.com/office/drawing/2014/main" id="{D61C116B-9B04-4B09-BE58-01EC8ADE5DE8}"/>
              </a:ext>
            </a:extLst>
          </p:cNvPr>
          <p:cNvSpPr>
            <a:spLocks noChangeArrowheads="1"/>
          </p:cNvSpPr>
          <p:nvPr/>
        </p:nvSpPr>
        <p:spPr bwMode="auto">
          <a:xfrm>
            <a:off x="3943350" y="28225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TextBox 13">
            <a:extLst>
              <a:ext uri="{FF2B5EF4-FFF2-40B4-BE49-F238E27FC236}">
                <a16:creationId xmlns:a16="http://schemas.microsoft.com/office/drawing/2014/main" id="{6513FEDB-6F81-4636-9AB3-4EE95F1BC7E5}"/>
              </a:ext>
            </a:extLst>
          </p:cNvPr>
          <p:cNvSpPr txBox="1"/>
          <p:nvPr/>
        </p:nvSpPr>
        <p:spPr>
          <a:xfrm>
            <a:off x="505676" y="4998821"/>
            <a:ext cx="5427291" cy="646331"/>
          </a:xfrm>
          <a:prstGeom prst="rect">
            <a:avLst/>
          </a:prstGeom>
          <a:noFill/>
        </p:spPr>
        <p:txBody>
          <a:bodyPr wrap="square">
            <a:spAutoFit/>
          </a:bodyPr>
          <a:lstStyle/>
          <a:p>
            <a:r>
              <a:rPr lang="en-US" b="0" i="0">
                <a:solidFill>
                  <a:schemeClr val="tx2"/>
                </a:solidFill>
                <a:effectLst/>
                <a:latin typeface="+mj-lt"/>
              </a:rPr>
              <a:t>Source: </a:t>
            </a:r>
            <a:r>
              <a:rPr lang="en-US" b="0" i="0" u="none" strike="noStrike">
                <a:solidFill>
                  <a:srgbClr val="00A998"/>
                </a:solidFill>
                <a:effectLst/>
                <a:latin typeface="+mj-lt"/>
                <a:hlinkClick r:id="rId3"/>
              </a:rPr>
              <a:t>IRS 2021 Child Tax Credit and Advance Child Tax Credit Payments – Q J2</a:t>
            </a:r>
            <a:endParaRPr lang="en-US">
              <a:latin typeface="+mj-lt"/>
            </a:endParaRPr>
          </a:p>
        </p:txBody>
      </p:sp>
    </p:spTree>
    <p:extLst>
      <p:ext uri="{BB962C8B-B14F-4D97-AF65-F5344CB8AC3E}">
        <p14:creationId xmlns:p14="http://schemas.microsoft.com/office/powerpoint/2010/main" val="34763591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ontent Placeholder 1">
            <a:extLst>
              <a:ext uri="{FF2B5EF4-FFF2-40B4-BE49-F238E27FC236}">
                <a16:creationId xmlns:a16="http://schemas.microsoft.com/office/drawing/2014/main" id="{1ED18EF7-70FC-4E4C-86A8-4801905BE4B6}"/>
              </a:ext>
            </a:extLst>
          </p:cNvPr>
          <p:cNvSpPr>
            <a:spLocks noGrp="1"/>
          </p:cNvSpPr>
          <p:nvPr>
            <p:ph sz="half" idx="1"/>
          </p:nvPr>
        </p:nvSpPr>
        <p:spPr>
          <a:xfrm>
            <a:off x="6770668" y="1952090"/>
            <a:ext cx="5253871" cy="4068080"/>
          </a:xfrm>
        </p:spPr>
        <p:txBody>
          <a:bodyPr lIns="91440" tIns="45720" rIns="91440" bIns="45720" anchor="t">
            <a:normAutofit/>
          </a:bodyPr>
          <a:lstStyle/>
          <a:p>
            <a:pPr fontAlgn="base"/>
            <a:r>
              <a:rPr lang="en-US" sz="2000" i="0">
                <a:effectLst/>
              </a:rPr>
              <a:t>On the main page of the Child Tax Credit Update Portal, click the blue “UNENROLL FROM PAYMENTS” button.</a:t>
            </a:r>
            <a:endParaRPr lang="en-US" sz="2000" i="0" dirty="0">
              <a:effectLst/>
            </a:endParaRPr>
          </a:p>
        </p:txBody>
      </p:sp>
      <p:pic>
        <p:nvPicPr>
          <p:cNvPr id="4" name="Picture 3" descr="Graphical user interface, text, application, email&#10;&#10;Description automatically generated">
            <a:extLst>
              <a:ext uri="{FF2B5EF4-FFF2-40B4-BE49-F238E27FC236}">
                <a16:creationId xmlns:a16="http://schemas.microsoft.com/office/drawing/2014/main" id="{C22B0F68-EAAA-49E0-B9C5-05F206130B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502400" cy="6919388"/>
          </a:xfrm>
          <a:prstGeom prst="rect">
            <a:avLst/>
          </a:prstGeom>
        </p:spPr>
      </p:pic>
      <p:sp>
        <p:nvSpPr>
          <p:cNvPr id="5" name="Title 1">
            <a:extLst>
              <a:ext uri="{FF2B5EF4-FFF2-40B4-BE49-F238E27FC236}">
                <a16:creationId xmlns:a16="http://schemas.microsoft.com/office/drawing/2014/main" id="{64AB6105-ED40-4095-97E9-25BD0626DE23}"/>
              </a:ext>
            </a:extLst>
          </p:cNvPr>
          <p:cNvSpPr>
            <a:spLocks noGrp="1"/>
          </p:cNvSpPr>
          <p:nvPr>
            <p:ph type="title"/>
          </p:nvPr>
        </p:nvSpPr>
        <p:spPr>
          <a:xfrm>
            <a:off x="6406372" y="103878"/>
            <a:ext cx="5774003" cy="699945"/>
          </a:xfrm>
        </p:spPr>
        <p:txBody>
          <a:bodyPr vert="horz" lIns="91440" tIns="45720" rIns="91440" bIns="45720" rtlCol="0" anchor="t">
            <a:normAutofit fontScale="90000"/>
          </a:bodyPr>
          <a:lstStyle/>
          <a:p>
            <a:pPr defTabSz="914400"/>
            <a:r>
              <a:rPr lang="en-US" dirty="0">
                <a:solidFill>
                  <a:schemeClr val="accent1"/>
                </a:solidFill>
                <a:latin typeface="Arial"/>
                <a:cs typeface="Arial"/>
              </a:rPr>
              <a:t>Function 3: Unenroll for advance payments</a:t>
            </a:r>
            <a:endParaRPr lang="en-US" dirty="0">
              <a:solidFill>
                <a:schemeClr val="accent1"/>
              </a:solidFill>
            </a:endParaRPr>
          </a:p>
        </p:txBody>
      </p:sp>
    </p:spTree>
    <p:extLst>
      <p:ext uri="{BB962C8B-B14F-4D97-AF65-F5344CB8AC3E}">
        <p14:creationId xmlns:p14="http://schemas.microsoft.com/office/powerpoint/2010/main" val="24111965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ontent Placeholder 1">
            <a:extLst>
              <a:ext uri="{FF2B5EF4-FFF2-40B4-BE49-F238E27FC236}">
                <a16:creationId xmlns:a16="http://schemas.microsoft.com/office/drawing/2014/main" id="{1ED18EF7-70FC-4E4C-86A8-4801905BE4B6}"/>
              </a:ext>
            </a:extLst>
          </p:cNvPr>
          <p:cNvSpPr>
            <a:spLocks noGrp="1"/>
          </p:cNvSpPr>
          <p:nvPr>
            <p:ph sz="half" idx="1"/>
          </p:nvPr>
        </p:nvSpPr>
        <p:spPr>
          <a:xfrm>
            <a:off x="1150526" y="553620"/>
            <a:ext cx="9890948" cy="4068080"/>
          </a:xfrm>
        </p:spPr>
        <p:txBody>
          <a:bodyPr lIns="91440" tIns="45720" rIns="91440" bIns="45720" anchor="t">
            <a:normAutofit/>
          </a:bodyPr>
          <a:lstStyle/>
          <a:p>
            <a:pPr marL="0" indent="0" fontAlgn="base">
              <a:buNone/>
            </a:pPr>
            <a:r>
              <a:rPr lang="en-US" sz="2000" i="0">
                <a:effectLst/>
              </a:rPr>
              <a:t>Next, after carefully reading what it means to unroll from advance payments, if you wish to continue unenrolling, click the blue “I UNDERSTAND AND WANT TO PROCEED” button.</a:t>
            </a:r>
          </a:p>
        </p:txBody>
      </p:sp>
      <p:pic>
        <p:nvPicPr>
          <p:cNvPr id="7" name="Picture 6" descr="Graphical user interface, text, email&#10;&#10;Description automatically generated">
            <a:extLst>
              <a:ext uri="{FF2B5EF4-FFF2-40B4-BE49-F238E27FC236}">
                <a16:creationId xmlns:a16="http://schemas.microsoft.com/office/drawing/2014/main" id="{2B0A01AF-D503-4694-BFBA-57A654679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526" y="1654139"/>
            <a:ext cx="9890948" cy="4516676"/>
          </a:xfrm>
          <a:prstGeom prst="rect">
            <a:avLst/>
          </a:prstGeom>
        </p:spPr>
      </p:pic>
      <p:sp>
        <p:nvSpPr>
          <p:cNvPr id="4" name="Title 1">
            <a:extLst>
              <a:ext uri="{FF2B5EF4-FFF2-40B4-BE49-F238E27FC236}">
                <a16:creationId xmlns:a16="http://schemas.microsoft.com/office/drawing/2014/main" id="{F875E052-A0F3-4020-A038-B2B8187D32A6}"/>
              </a:ext>
            </a:extLst>
          </p:cNvPr>
          <p:cNvSpPr>
            <a:spLocks noGrp="1"/>
          </p:cNvSpPr>
          <p:nvPr>
            <p:ph type="title"/>
          </p:nvPr>
        </p:nvSpPr>
        <p:spPr>
          <a:xfrm>
            <a:off x="0" y="0"/>
            <a:ext cx="7423440" cy="699945"/>
          </a:xfrm>
        </p:spPr>
        <p:txBody>
          <a:bodyPr vert="horz" lIns="91440" tIns="45720" rIns="91440" bIns="45720" rtlCol="0" anchor="t">
            <a:normAutofit fontScale="90000"/>
          </a:bodyPr>
          <a:lstStyle/>
          <a:p>
            <a:pPr defTabSz="914400"/>
            <a:r>
              <a:rPr lang="en-US" dirty="0">
                <a:solidFill>
                  <a:schemeClr val="accent1"/>
                </a:solidFill>
                <a:latin typeface="Arial"/>
                <a:cs typeface="Arial"/>
              </a:rPr>
              <a:t>Function 3: Unenroll for advance payments</a:t>
            </a:r>
            <a:endParaRPr lang="en-US" dirty="0">
              <a:solidFill>
                <a:schemeClr val="accent1"/>
              </a:solidFill>
            </a:endParaRPr>
          </a:p>
        </p:txBody>
      </p:sp>
    </p:spTree>
    <p:extLst>
      <p:ext uri="{BB962C8B-B14F-4D97-AF65-F5344CB8AC3E}">
        <p14:creationId xmlns:p14="http://schemas.microsoft.com/office/powerpoint/2010/main" val="42210439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523525-781B-4C4F-AC99-4A0823718A37}"/>
              </a:ext>
            </a:extLst>
          </p:cNvPr>
          <p:cNvSpPr/>
          <p:nvPr/>
        </p:nvSpPr>
        <p:spPr>
          <a:xfrm>
            <a:off x="413539" y="412311"/>
            <a:ext cx="11487477" cy="6277217"/>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0751" rtl="0" eaLnBrk="1" fontAlgn="auto" latinLnBrk="0" hangingPunct="0">
              <a:lnSpc>
                <a:spcPct val="100000"/>
              </a:lnSpc>
              <a:spcBef>
                <a:spcPts val="984"/>
              </a:spcBef>
              <a:spcAft>
                <a:spcPts val="0"/>
              </a:spcAft>
              <a:buClrTx/>
              <a:buSzTx/>
              <a:buFontTx/>
              <a:buNone/>
              <a:tabLst/>
              <a:defRPr/>
            </a:pPr>
            <a:endParaRPr kumimoji="0" lang="en-US" sz="1969" b="0" i="0" u="none" strike="noStrike" kern="0" cap="none" spc="20" normalizeH="0" baseline="0" noProof="0">
              <a:ln>
                <a:noFill/>
              </a:ln>
              <a:solidFill>
                <a:prstClr val="white"/>
              </a:solidFill>
              <a:effectLst/>
              <a:uLnTx/>
              <a:uFillTx/>
              <a:latin typeface="Times New Roman" panose="02020603050405020304"/>
              <a:ea typeface="+mn-ea"/>
              <a:cs typeface="+mn-cs"/>
              <a:sym typeface="DIN Condensed"/>
            </a:endParaRPr>
          </a:p>
        </p:txBody>
      </p:sp>
      <p:sp>
        <p:nvSpPr>
          <p:cNvPr id="6" name="Rectangle 5">
            <a:extLst>
              <a:ext uri="{FF2B5EF4-FFF2-40B4-BE49-F238E27FC236}">
                <a16:creationId xmlns:a16="http://schemas.microsoft.com/office/drawing/2014/main" id="{8D3E5E13-5A96-4A32-B098-E0443D6F187D}"/>
              </a:ext>
            </a:extLst>
          </p:cNvPr>
          <p:cNvSpPr/>
          <p:nvPr/>
        </p:nvSpPr>
        <p:spPr>
          <a:xfrm>
            <a:off x="1181547" y="290391"/>
            <a:ext cx="9951460" cy="553998"/>
          </a:xfrm>
          <a:prstGeom prst="rect">
            <a:avLst/>
          </a:prstGeom>
        </p:spPr>
        <p:txBody>
          <a:bodyPr wrap="square" lIns="91440" tIns="45720" rIns="91440" bIns="45720" anchor="t">
            <a:spAutoFit/>
          </a:bodyPr>
          <a:lstStyle/>
          <a:p>
            <a:pPr marL="0" marR="0" lvl="0" indent="0" algn="ctr" defTabSz="410751" rtl="0" eaLnBrk="1" fontAlgn="auto" latinLnBrk="0" hangingPunct="0">
              <a:lnSpc>
                <a:spcPct val="100000"/>
              </a:lnSpc>
              <a:spcBef>
                <a:spcPts val="984"/>
              </a:spcBef>
              <a:spcAft>
                <a:spcPts val="0"/>
              </a:spcAft>
              <a:buClrTx/>
              <a:buSzTx/>
              <a:buFontTx/>
              <a:buNone/>
              <a:tabLst/>
              <a:defRPr/>
            </a:pPr>
            <a:r>
              <a:rPr kumimoji="0" lang="en-US" sz="3000" b="1" i="0" u="none" strike="noStrike" kern="0" cap="none" spc="20" normalizeH="0" baseline="0" noProof="0" dirty="0">
                <a:ln>
                  <a:noFill/>
                </a:ln>
                <a:solidFill>
                  <a:srgbClr val="F7941E"/>
                </a:solidFill>
                <a:effectLst/>
                <a:uLnTx/>
                <a:uFillTx/>
                <a:latin typeface="Arial" panose="020B0604020202020204"/>
                <a:ea typeface="+mn-ea"/>
                <a:cs typeface="+mn-cs"/>
                <a:sym typeface="DIN Condensed"/>
              </a:rPr>
              <a:t>Stay Connected!</a:t>
            </a:r>
            <a:endParaRPr kumimoji="0" lang="en-US" sz="3000" b="1" i="0" u="none" strike="noStrike" kern="0" cap="none" spc="20" normalizeH="0" baseline="0" noProof="0" dirty="0">
              <a:ln>
                <a:noFill/>
              </a:ln>
              <a:solidFill>
                <a:srgbClr val="5C5C5C"/>
              </a:solidFill>
              <a:effectLst/>
              <a:uLnTx/>
              <a:uFillTx/>
              <a:latin typeface="Arial" panose="020B0604020202020204"/>
              <a:ea typeface="+mn-ea"/>
              <a:cs typeface="+mn-cs"/>
              <a:sym typeface="DIN Condensed"/>
            </a:endParaRPr>
          </a:p>
        </p:txBody>
      </p:sp>
      <p:sp>
        <p:nvSpPr>
          <p:cNvPr id="7" name="Rectangle 6">
            <a:extLst>
              <a:ext uri="{FF2B5EF4-FFF2-40B4-BE49-F238E27FC236}">
                <a16:creationId xmlns:a16="http://schemas.microsoft.com/office/drawing/2014/main" id="{BF85563B-18BA-4C2F-86B2-CAFD3530BEF2}"/>
              </a:ext>
            </a:extLst>
          </p:cNvPr>
          <p:cNvSpPr/>
          <p:nvPr/>
        </p:nvSpPr>
        <p:spPr>
          <a:xfrm>
            <a:off x="1058993" y="681517"/>
            <a:ext cx="9523672" cy="6983963"/>
          </a:xfrm>
          <a:prstGeom prst="rect">
            <a:avLst/>
          </a:prstGeom>
        </p:spPr>
        <p:txBody>
          <a:bodyPr wrap="square" lIns="91440" tIns="45720" rIns="91440" bIns="45720" anchor="t">
            <a:spAutoFit/>
          </a:bodyPr>
          <a:lstStyle/>
          <a:p>
            <a:pPr defTabSz="410751">
              <a:spcBef>
                <a:spcPts val="984"/>
              </a:spcBef>
              <a:defRPr/>
            </a:pPr>
            <a:endParaRPr lang="en-US" sz="1050" kern="0" spc="20">
              <a:solidFill>
                <a:schemeClr val="tx2"/>
              </a:solidFill>
              <a:latin typeface="+mj-lt"/>
              <a:cs typeface="Arial"/>
              <a:sym typeface="DIN Condensed"/>
            </a:endParaRPr>
          </a:p>
          <a:p>
            <a:pPr defTabSz="410751">
              <a:spcBef>
                <a:spcPts val="984"/>
              </a:spcBef>
              <a:defRPr/>
            </a:pPr>
            <a:r>
              <a:rPr lang="en-US" sz="2000" kern="0" spc="20">
                <a:solidFill>
                  <a:schemeClr val="tx2"/>
                </a:solidFill>
                <a:latin typeface="+mj-lt"/>
                <a:cs typeface="Arial"/>
                <a:sym typeface="DIN Condensed"/>
              </a:rPr>
              <a:t>CTC Outreach Resources Hub: </a:t>
            </a:r>
            <a:r>
              <a:rPr lang="en-US" sz="2000" kern="0" spc="20">
                <a:solidFill>
                  <a:schemeClr val="tx2"/>
                </a:solidFill>
                <a:latin typeface="+mj-lt"/>
                <a:cs typeface="Arial"/>
                <a:sym typeface="DIN Condensed"/>
                <a:hlinkClick r:id="rId3"/>
              </a:rPr>
              <a:t>www.taxoutreach.org/coronavirus</a:t>
            </a:r>
            <a:r>
              <a:rPr lang="en-US" sz="2000" kern="0" spc="20">
                <a:solidFill>
                  <a:schemeClr val="tx2"/>
                </a:solidFill>
                <a:latin typeface="+mj-lt"/>
                <a:cs typeface="Arial"/>
                <a:sym typeface="DIN Condensed"/>
              </a:rPr>
              <a:t> </a:t>
            </a:r>
          </a:p>
          <a:p>
            <a:pPr defTabSz="410751">
              <a:spcBef>
                <a:spcPts val="984"/>
              </a:spcBef>
              <a:defRPr/>
            </a:pPr>
            <a:endParaRPr lang="en-US" sz="1000" kern="0" spc="20">
              <a:solidFill>
                <a:schemeClr val="tx2"/>
              </a:solidFill>
              <a:latin typeface="+mj-lt"/>
              <a:cs typeface="Arial"/>
            </a:endParaRPr>
          </a:p>
          <a:p>
            <a:pPr defTabSz="410751">
              <a:spcBef>
                <a:spcPts val="984"/>
              </a:spcBef>
              <a:defRPr/>
            </a:pPr>
            <a:r>
              <a:rPr lang="en-US" sz="2000" kern="0" spc="20">
                <a:solidFill>
                  <a:schemeClr val="tx2"/>
                </a:solidFill>
                <a:latin typeface="+mj-lt"/>
                <a:cs typeface="Arial"/>
              </a:rPr>
              <a:t>RESOURCES:</a:t>
            </a:r>
          </a:p>
          <a:p>
            <a:pPr marL="342900" indent="-342900" defTabSz="410751">
              <a:spcBef>
                <a:spcPts val="984"/>
              </a:spcBef>
              <a:buFont typeface="Arial" panose="020B0604020202020204" pitchFamily="34" charset="0"/>
              <a:buChar char="•"/>
              <a:defRPr/>
            </a:pPr>
            <a:r>
              <a:rPr lang="en-US" sz="2000" kern="0" spc="20">
                <a:solidFill>
                  <a:schemeClr val="tx2"/>
                </a:solidFill>
                <a:latin typeface="+mj-lt"/>
                <a:cs typeface="Arial"/>
                <a:sym typeface="DIN Condensed"/>
                <a:hlinkClick r:id="rId4"/>
              </a:rPr>
              <a:t>What’s New about the Child Tax Credit in 2021?</a:t>
            </a:r>
            <a:endParaRPr lang="en-US" sz="2000" kern="0" spc="20">
              <a:solidFill>
                <a:schemeClr val="tx2"/>
              </a:solidFill>
              <a:latin typeface="+mj-lt"/>
              <a:cs typeface="Arial"/>
              <a:sym typeface="DIN Condensed"/>
            </a:endParaRPr>
          </a:p>
          <a:p>
            <a:pPr marL="342900" indent="-342900" defTabSz="410751">
              <a:spcBef>
                <a:spcPts val="984"/>
              </a:spcBef>
              <a:buFont typeface="Arial" panose="020B0604020202020204" pitchFamily="34" charset="0"/>
              <a:buChar char="•"/>
              <a:defRPr/>
            </a:pPr>
            <a:r>
              <a:rPr lang="en-US" sz="2000" kern="0" spc="20">
                <a:solidFill>
                  <a:schemeClr val="tx2"/>
                </a:solidFill>
                <a:latin typeface="+mj-lt"/>
                <a:ea typeface="+mn-lt"/>
                <a:cs typeface="+mn-lt"/>
                <a:hlinkClick r:id="rId5"/>
              </a:rPr>
              <a:t>How to Fill out the IRS Non-filer Form</a:t>
            </a:r>
            <a:endParaRPr lang="en-US" sz="2000" kern="0" spc="20">
              <a:solidFill>
                <a:schemeClr val="tx2"/>
              </a:solidFill>
              <a:latin typeface="+mj-lt"/>
              <a:ea typeface="+mn-lt"/>
              <a:cs typeface="+mn-lt"/>
            </a:endParaRPr>
          </a:p>
          <a:p>
            <a:pPr marL="342900" indent="-342900" defTabSz="410751">
              <a:spcBef>
                <a:spcPts val="984"/>
              </a:spcBef>
              <a:buFont typeface="Arial,Sans-Serif" panose="020B0604020202020204" pitchFamily="34" charset="0"/>
              <a:buChar char="•"/>
              <a:defRPr/>
            </a:pPr>
            <a:r>
              <a:rPr lang="en-US" sz="2000" kern="0" spc="20">
                <a:solidFill>
                  <a:schemeClr val="tx2"/>
                </a:solidFill>
                <a:latin typeface="+mj-lt"/>
                <a:cs typeface="Arial"/>
                <a:hlinkClick r:id="rId6"/>
              </a:rPr>
              <a:t>How to use the IRS Child Tax Credit Update Portal (CTC UP)</a:t>
            </a:r>
            <a:endParaRPr lang="en-US" sz="2000" kern="0" spc="20">
              <a:solidFill>
                <a:schemeClr val="tx2"/>
              </a:solidFill>
              <a:latin typeface="+mj-lt"/>
              <a:cs typeface="Arial"/>
            </a:endParaRPr>
          </a:p>
          <a:p>
            <a:pPr marL="342900" indent="-342900" defTabSz="410751">
              <a:spcBef>
                <a:spcPts val="984"/>
              </a:spcBef>
              <a:buFont typeface="Arial,Sans-Serif" panose="020B0604020202020204" pitchFamily="34" charset="0"/>
              <a:buChar char="•"/>
              <a:defRPr/>
            </a:pPr>
            <a:r>
              <a:rPr lang="en-US" sz="2000" u="sng">
                <a:solidFill>
                  <a:srgbClr val="0563C1"/>
                </a:solidFill>
                <a:effectLst/>
                <a:latin typeface="+mj-lt"/>
                <a:ea typeface="Calibri" panose="020F0502020204030204" pitchFamily="34" charset="0"/>
                <a:cs typeface="Times New Roman" panose="02020603050405020304" pitchFamily="18" charset="0"/>
                <a:hlinkClick r:id="rId7"/>
              </a:rPr>
              <a:t>Getting Started with Outreach</a:t>
            </a:r>
            <a:endParaRPr lang="en-US" sz="2000">
              <a:effectLst/>
              <a:latin typeface="+mj-lt"/>
              <a:ea typeface="Calibri" panose="020F0502020204030204" pitchFamily="34" charset="0"/>
              <a:cs typeface="Times New Roman" panose="02020603050405020304" pitchFamily="18" charset="0"/>
            </a:endParaRPr>
          </a:p>
          <a:p>
            <a:pPr marL="342900" indent="-342900" defTabSz="410751">
              <a:spcBef>
                <a:spcPts val="984"/>
              </a:spcBef>
              <a:buFont typeface="Arial,Sans-Serif" panose="020B0604020202020204" pitchFamily="34" charset="0"/>
              <a:buChar char="•"/>
              <a:defRPr/>
            </a:pPr>
            <a:endParaRPr lang="en-US" sz="1050"/>
          </a:p>
          <a:p>
            <a:pPr defTabSz="410751">
              <a:spcBef>
                <a:spcPts val="984"/>
              </a:spcBef>
              <a:defRPr/>
            </a:pPr>
            <a:r>
              <a:rPr lang="en-US" sz="2000" kern="0" spc="20">
                <a:solidFill>
                  <a:schemeClr val="tx2"/>
                </a:solidFill>
                <a:latin typeface="+mj-lt"/>
                <a:cs typeface="Arial"/>
                <a:sym typeface="DIN Condensed"/>
              </a:rPr>
              <a:t>UPCOMING CTC OUTREACH MATERIALS</a:t>
            </a:r>
            <a:r>
              <a:rPr kumimoji="0" lang="en-US" sz="2000" b="0" i="0" u="none" strike="noStrike" kern="0" cap="none" spc="20" normalizeH="0" baseline="0" noProof="0">
                <a:ln>
                  <a:noFill/>
                </a:ln>
                <a:solidFill>
                  <a:schemeClr val="tx2"/>
                </a:solidFill>
                <a:effectLst/>
                <a:uLnTx/>
                <a:uFillTx/>
                <a:latin typeface="+mj-lt"/>
                <a:ea typeface="+mn-ea"/>
                <a:cs typeface="Arial"/>
                <a:sym typeface="DIN Condensed"/>
              </a:rPr>
              <a:t>:</a:t>
            </a:r>
            <a:endParaRPr lang="en-US" sz="2000" kern="0" spc="20">
              <a:solidFill>
                <a:schemeClr val="tx2"/>
              </a:solidFill>
              <a:latin typeface="Arial"/>
              <a:cs typeface="Arial"/>
            </a:endParaRPr>
          </a:p>
          <a:p>
            <a:pPr marL="342900" indent="-342900" defTabSz="410751">
              <a:spcBef>
                <a:spcPts val="984"/>
              </a:spcBef>
              <a:buFont typeface="Arial" panose="020B0604020202020204" pitchFamily="34" charset="0"/>
              <a:buChar char="•"/>
              <a:defRPr/>
            </a:pPr>
            <a:r>
              <a:rPr lang="en-US" sz="2000" kern="0" spc="20">
                <a:solidFill>
                  <a:schemeClr val="tx2"/>
                </a:solidFill>
                <a:latin typeface="+mj-lt"/>
                <a:cs typeface="Arial"/>
                <a:sym typeface="DIN Condensed"/>
              </a:rPr>
              <a:t>Customizable</a:t>
            </a:r>
            <a:r>
              <a:rPr kumimoji="0" lang="en-US" sz="2000" b="0" i="0" u="none" strike="noStrike" kern="0" cap="none" spc="20" normalizeH="0" baseline="0" noProof="0">
                <a:ln>
                  <a:noFill/>
                </a:ln>
                <a:solidFill>
                  <a:schemeClr val="tx2"/>
                </a:solidFill>
                <a:effectLst/>
                <a:uLnTx/>
                <a:uFillTx/>
                <a:latin typeface="+mj-lt"/>
                <a:ea typeface="+mn-ea"/>
                <a:cs typeface="Arial"/>
              </a:rPr>
              <a:t> social media </a:t>
            </a:r>
            <a:r>
              <a:rPr lang="en-US" sz="2000" kern="0" spc="20">
                <a:solidFill>
                  <a:schemeClr val="tx2"/>
                </a:solidFill>
                <a:latin typeface="+mj-lt"/>
                <a:cs typeface="Arial"/>
              </a:rPr>
              <a:t>posts</a:t>
            </a:r>
            <a:endParaRPr lang="en-US" sz="2000">
              <a:solidFill>
                <a:schemeClr val="tx2"/>
              </a:solidFill>
            </a:endParaRPr>
          </a:p>
          <a:p>
            <a:pPr marL="342900" indent="-342900" defTabSz="410751" fontAlgn="base" hangingPunct="0">
              <a:spcBef>
                <a:spcPts val="984"/>
              </a:spcBef>
              <a:buFont typeface="Arial" panose="020B0604020202020204" pitchFamily="34" charset="0"/>
              <a:buChar char="•"/>
              <a:defRPr/>
            </a:pPr>
            <a:r>
              <a:rPr lang="en-US" sz="2000" kern="0" spc="20">
                <a:solidFill>
                  <a:schemeClr val="tx2"/>
                </a:solidFill>
                <a:latin typeface="+mj-lt"/>
                <a:cs typeface="Arial"/>
              </a:rPr>
              <a:t>Flyer and mailer</a:t>
            </a:r>
          </a:p>
          <a:p>
            <a:pPr marL="342900" marR="0" lvl="0" indent="-342900" algn="l" defTabSz="410751" rtl="0" eaLnBrk="1" fontAlgn="base" latinLnBrk="0" hangingPunct="0">
              <a:lnSpc>
                <a:spcPct val="100000"/>
              </a:lnSpc>
              <a:spcBef>
                <a:spcPts val="984"/>
              </a:spcBef>
              <a:spcAft>
                <a:spcPts val="0"/>
              </a:spcAft>
              <a:buClrTx/>
              <a:buSzTx/>
              <a:buFont typeface="Arial" panose="020B0604020202020204" pitchFamily="34" charset="0"/>
              <a:buChar char="•"/>
              <a:tabLst/>
              <a:defRPr/>
            </a:pPr>
            <a:r>
              <a:rPr kumimoji="0" lang="en-US" sz="2000" b="0" i="0" u="none" strike="noStrike" kern="0" cap="none" spc="20" normalizeH="0" baseline="0" noProof="0">
                <a:ln>
                  <a:noFill/>
                </a:ln>
                <a:solidFill>
                  <a:schemeClr val="tx2"/>
                </a:solidFill>
                <a:effectLst/>
                <a:uLnTx/>
                <a:uFillTx/>
                <a:latin typeface="+mj-lt"/>
                <a:ea typeface="+mn-ea"/>
                <a:cs typeface="Arial"/>
              </a:rPr>
              <a:t>Phone and text scripts</a:t>
            </a:r>
          </a:p>
          <a:p>
            <a:pPr marL="342900" marR="0" lvl="0" indent="-342900" algn="l" defTabSz="410751" rtl="0" eaLnBrk="1" fontAlgn="base" latinLnBrk="0" hangingPunct="0">
              <a:lnSpc>
                <a:spcPct val="100000"/>
              </a:lnSpc>
              <a:spcBef>
                <a:spcPts val="984"/>
              </a:spcBef>
              <a:spcAft>
                <a:spcPts val="0"/>
              </a:spcAft>
              <a:buClrTx/>
              <a:buSzTx/>
              <a:buFont typeface="Arial" panose="020B0604020202020204" pitchFamily="34" charset="0"/>
              <a:buChar char="•"/>
              <a:tabLst/>
              <a:defRPr/>
            </a:pPr>
            <a:r>
              <a:rPr lang="en-US" sz="2000" kern="0" spc="20">
                <a:solidFill>
                  <a:schemeClr val="tx2"/>
                </a:solidFill>
                <a:latin typeface="+mj-lt"/>
                <a:cs typeface="Arial"/>
              </a:rPr>
              <a:t>Newsletter and press release templates</a:t>
            </a:r>
          </a:p>
          <a:p>
            <a:pPr marL="342900" marR="0" lvl="0" indent="-342900" algn="l" defTabSz="410751" rtl="0" eaLnBrk="1" fontAlgn="base" latinLnBrk="0" hangingPunct="0">
              <a:lnSpc>
                <a:spcPct val="100000"/>
              </a:lnSpc>
              <a:spcBef>
                <a:spcPts val="984"/>
              </a:spcBef>
              <a:spcAft>
                <a:spcPts val="0"/>
              </a:spcAft>
              <a:buClrTx/>
              <a:buSzTx/>
              <a:buFont typeface="Arial" panose="020B0604020202020204" pitchFamily="34" charset="0"/>
              <a:buChar char="•"/>
              <a:tabLst/>
              <a:defRPr/>
            </a:pPr>
            <a:r>
              <a:rPr lang="en-US" sz="2000" kern="0" spc="20">
                <a:solidFill>
                  <a:schemeClr val="tx2"/>
                </a:solidFill>
                <a:latin typeface="+mj-lt"/>
                <a:cs typeface="Arial"/>
              </a:rPr>
              <a:t>PSA script</a:t>
            </a:r>
          </a:p>
          <a:p>
            <a:pPr marL="0" marR="0" lvl="0" indent="0" algn="l" defTabSz="410751" rtl="0" eaLnBrk="1" fontAlgn="auto" latinLnBrk="0" hangingPunct="1">
              <a:lnSpc>
                <a:spcPct val="100000"/>
              </a:lnSpc>
              <a:spcBef>
                <a:spcPts val="984"/>
              </a:spcBef>
              <a:spcAft>
                <a:spcPts val="0"/>
              </a:spcAft>
              <a:buClrTx/>
              <a:buSzTx/>
              <a:buFontTx/>
              <a:buNone/>
              <a:tabLst/>
              <a:defRPr/>
            </a:pPr>
            <a:endParaRPr lang="en-US" sz="2000" b="0" i="0" u="none" strike="noStrike" kern="0" cap="none" spc="20" normalizeH="0" baseline="0" noProof="0">
              <a:ln>
                <a:noFill/>
              </a:ln>
              <a:solidFill>
                <a:schemeClr val="tx2"/>
              </a:solidFill>
              <a:effectLst/>
              <a:uLnTx/>
              <a:uFillTx/>
              <a:latin typeface="+mj-lt"/>
              <a:cs typeface="Arial"/>
            </a:endParaRPr>
          </a:p>
          <a:p>
            <a:pPr marR="0" lvl="0" algn="l" defTabSz="410751" rtl="0" eaLnBrk="1" fontAlgn="auto" latinLnBrk="0" hangingPunct="1">
              <a:lnSpc>
                <a:spcPct val="100000"/>
              </a:lnSpc>
              <a:spcBef>
                <a:spcPts val="984"/>
              </a:spcBef>
              <a:spcAft>
                <a:spcPts val="0"/>
              </a:spcAft>
              <a:buClrTx/>
              <a:buSzTx/>
              <a:tabLst/>
              <a:defRPr/>
            </a:pPr>
            <a:endParaRPr lang="en-US" sz="2000">
              <a:solidFill>
                <a:schemeClr val="tx2"/>
              </a:solidFill>
              <a:effectLst/>
              <a:latin typeface="+mj-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977856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3D2D13-68D8-4147-A009-3E6DC32B0A60}"/>
              </a:ext>
            </a:extLst>
          </p:cNvPr>
          <p:cNvPicPr>
            <a:picLocks noChangeAspect="1"/>
          </p:cNvPicPr>
          <p:nvPr/>
        </p:nvPicPr>
        <p:blipFill rotWithShape="1">
          <a:blip r:embed="rId3"/>
          <a:srcRect l="21381" t="31045" r="22351" b="33333"/>
          <a:stretch/>
        </p:blipFill>
        <p:spPr>
          <a:xfrm>
            <a:off x="4612943" y="2174759"/>
            <a:ext cx="7044193" cy="2508481"/>
          </a:xfrm>
          <a:prstGeom prst="rect">
            <a:avLst/>
          </a:prstGeom>
          <a:noFill/>
        </p:spPr>
      </p:pic>
      <p:sp>
        <p:nvSpPr>
          <p:cNvPr id="2" name="Title 1"/>
          <p:cNvSpPr>
            <a:spLocks noGrp="1"/>
          </p:cNvSpPr>
          <p:nvPr>
            <p:ph type="title"/>
          </p:nvPr>
        </p:nvSpPr>
        <p:spPr>
          <a:xfrm>
            <a:off x="838201" y="675447"/>
            <a:ext cx="10515600" cy="699945"/>
          </a:xfrm>
        </p:spPr>
        <p:txBody>
          <a:bodyPr vert="horz" lIns="91440" tIns="45720" rIns="91440" bIns="45720" rtlCol="0">
            <a:normAutofit/>
          </a:bodyPr>
          <a:lstStyle/>
          <a:p>
            <a:pPr defTabSz="914400"/>
            <a:r>
              <a:rPr lang="en-US">
                <a:solidFill>
                  <a:schemeClr val="accent1"/>
                </a:solidFill>
              </a:rPr>
              <a:t>Contact Info</a:t>
            </a:r>
          </a:p>
        </p:txBody>
      </p:sp>
      <p:sp>
        <p:nvSpPr>
          <p:cNvPr id="3" name="Content Placeholder 2"/>
          <p:cNvSpPr>
            <a:spLocks noGrp="1"/>
          </p:cNvSpPr>
          <p:nvPr>
            <p:ph idx="1"/>
          </p:nvPr>
        </p:nvSpPr>
        <p:spPr>
          <a:xfrm>
            <a:off x="838201" y="1916266"/>
            <a:ext cx="3774742" cy="4134678"/>
          </a:xfrm>
        </p:spPr>
        <p:txBody>
          <a:bodyPr vert="horz" lIns="91440" tIns="45720" rIns="91440" bIns="45720" rtlCol="0" anchor="t">
            <a:normAutofit/>
          </a:bodyPr>
          <a:lstStyle/>
          <a:p>
            <a:pPr marL="0" lvl="0" indent="0" defTabSz="914400">
              <a:buNone/>
            </a:pPr>
            <a:r>
              <a:rPr lang="en-US" sz="2400"/>
              <a:t>Get It Back Campaign</a:t>
            </a:r>
          </a:p>
          <a:p>
            <a:pPr marL="0" lvl="0" indent="0" defTabSz="914400">
              <a:buNone/>
            </a:pPr>
            <a:r>
              <a:rPr lang="en-US" sz="2400"/>
              <a:t>Center on Budget and Policy Priorities </a:t>
            </a:r>
          </a:p>
          <a:p>
            <a:pPr marL="0" lvl="0" indent="0" defTabSz="914400">
              <a:buNone/>
            </a:pPr>
            <a:r>
              <a:rPr lang="en-US" sz="2400">
                <a:hlinkClick r:id="rId4"/>
              </a:rPr>
              <a:t>eitcoutreach@cbpp.org</a:t>
            </a:r>
            <a:endParaRPr lang="en-US" sz="2400"/>
          </a:p>
          <a:p>
            <a:pPr marL="0" lvl="0" indent="0" defTabSz="914400">
              <a:buNone/>
            </a:pPr>
            <a:r>
              <a:rPr lang="en-US" sz="2400"/>
              <a:t>(202) 408-1080</a:t>
            </a:r>
          </a:p>
          <a:p>
            <a:pPr marL="0" indent="0" defTabSz="914400">
              <a:buNone/>
            </a:pPr>
            <a:endParaRPr lang="en-US" sz="900">
              <a:latin typeface="Arial"/>
              <a:cs typeface="Arial"/>
            </a:endParaRPr>
          </a:p>
          <a:p>
            <a:pPr marL="0" lvl="0" indent="0" defTabSz="914400">
              <a:buNone/>
            </a:pPr>
            <a:r>
              <a:rPr lang="en-US" sz="2400" dirty="0">
                <a:hlinkClick r:id="rId5"/>
              </a:rPr>
              <a:t>www.taxoutreach.org</a:t>
            </a:r>
            <a:r>
              <a:rPr lang="en-US" sz="2400"/>
              <a:t> </a:t>
            </a:r>
          </a:p>
        </p:txBody>
      </p:sp>
      <p:sp>
        <p:nvSpPr>
          <p:cNvPr id="5" name="TextBox 4">
            <a:extLst>
              <a:ext uri="{FF2B5EF4-FFF2-40B4-BE49-F238E27FC236}">
                <a16:creationId xmlns:a16="http://schemas.microsoft.com/office/drawing/2014/main" id="{0EC47F18-553D-498F-9461-97726AE948AA}"/>
              </a:ext>
            </a:extLst>
          </p:cNvPr>
          <p:cNvSpPr txBox="1"/>
          <p:nvPr/>
        </p:nvSpPr>
        <p:spPr>
          <a:xfrm>
            <a:off x="6676190" y="4470400"/>
            <a:ext cx="323783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Arial"/>
                <a:cs typeface="Arial"/>
                <a:hlinkClick r:id="rId6"/>
              </a:rPr>
              <a:t>http://eepurl.com/gdIHn1</a:t>
            </a:r>
            <a:endParaRPr lang="en-US"/>
          </a:p>
        </p:txBody>
      </p:sp>
    </p:spTree>
    <p:extLst>
      <p:ext uri="{BB962C8B-B14F-4D97-AF65-F5344CB8AC3E}">
        <p14:creationId xmlns:p14="http://schemas.microsoft.com/office/powerpoint/2010/main" val="2708397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6525E4-F827-4956-A12C-A76CB7B365B4}"/>
              </a:ext>
            </a:extLst>
          </p:cNvPr>
          <p:cNvSpPr/>
          <p:nvPr/>
        </p:nvSpPr>
        <p:spPr>
          <a:xfrm>
            <a:off x="-1" y="495039"/>
            <a:ext cx="4345969" cy="6999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2" name="Content Placeholder 1">
            <a:extLst>
              <a:ext uri="{FF2B5EF4-FFF2-40B4-BE49-F238E27FC236}">
                <a16:creationId xmlns:a16="http://schemas.microsoft.com/office/drawing/2014/main" id="{51ABCDA8-46F0-4669-84E1-2B0183FF27D5}"/>
              </a:ext>
            </a:extLst>
          </p:cNvPr>
          <p:cNvSpPr>
            <a:spLocks noGrp="1"/>
          </p:cNvSpPr>
          <p:nvPr>
            <p:ph sz="half" idx="1"/>
          </p:nvPr>
        </p:nvSpPr>
        <p:spPr>
          <a:xfrm>
            <a:off x="1027770" y="1626336"/>
            <a:ext cx="4438082" cy="4142629"/>
          </a:xfrm>
        </p:spPr>
        <p:txBody>
          <a:bodyPr/>
          <a:lstStyle/>
          <a:p>
            <a:pPr rtl="0" fontAlgn="base">
              <a:spcBef>
                <a:spcPts val="0"/>
              </a:spcBef>
              <a:spcAft>
                <a:spcPts val="0"/>
              </a:spcAft>
              <a:buFont typeface="Arial" panose="020B0604020202020204" pitchFamily="34" charset="0"/>
              <a:buChar char="•"/>
            </a:pPr>
            <a:r>
              <a:rPr lang="en-US" sz="2400" b="0" i="0" u="none" strike="noStrike">
                <a:solidFill>
                  <a:srgbClr val="000000"/>
                </a:solidFill>
                <a:effectLst/>
              </a:rPr>
              <a:t>Reduces child poverty by more than 40%. Larger reductions for Black, Hispanic, &amp; Native American children and children in deep poverty</a:t>
            </a:r>
          </a:p>
          <a:p>
            <a:pPr rtl="0" fontAlgn="base">
              <a:spcBef>
                <a:spcPts val="0"/>
              </a:spcBef>
              <a:spcAft>
                <a:spcPts val="0"/>
              </a:spcAft>
              <a:buFont typeface="Arial" panose="020B0604020202020204" pitchFamily="34" charset="0"/>
              <a:buChar char="•"/>
            </a:pPr>
            <a:endParaRPr lang="en-US" sz="2400">
              <a:solidFill>
                <a:srgbClr val="000000"/>
              </a:solidFill>
            </a:endParaRPr>
          </a:p>
          <a:p>
            <a:pPr rtl="0" fontAlgn="base">
              <a:spcBef>
                <a:spcPts val="0"/>
              </a:spcBef>
              <a:spcAft>
                <a:spcPts val="0"/>
              </a:spcAft>
              <a:buFont typeface="Arial" panose="020B0604020202020204" pitchFamily="34" charset="0"/>
              <a:buChar char="•"/>
            </a:pPr>
            <a:r>
              <a:rPr lang="en-US" sz="2400" b="0" i="0" u="none" strike="noStrike">
                <a:solidFill>
                  <a:srgbClr val="000000"/>
                </a:solidFill>
                <a:effectLst/>
              </a:rPr>
              <a:t>Advocates working to make expansion permanent</a:t>
            </a:r>
          </a:p>
        </p:txBody>
      </p:sp>
      <p:sp>
        <p:nvSpPr>
          <p:cNvPr id="4" name="Title 3">
            <a:extLst>
              <a:ext uri="{FF2B5EF4-FFF2-40B4-BE49-F238E27FC236}">
                <a16:creationId xmlns:a16="http://schemas.microsoft.com/office/drawing/2014/main" id="{5BDDDA4E-697A-47CA-B806-1C3DC7A56753}"/>
              </a:ext>
            </a:extLst>
          </p:cNvPr>
          <p:cNvSpPr>
            <a:spLocks noGrp="1"/>
          </p:cNvSpPr>
          <p:nvPr>
            <p:ph type="title"/>
          </p:nvPr>
        </p:nvSpPr>
        <p:spPr>
          <a:xfrm>
            <a:off x="1027771" y="710715"/>
            <a:ext cx="10515600" cy="699945"/>
          </a:xfrm>
        </p:spPr>
        <p:txBody>
          <a:bodyPr/>
          <a:lstStyle/>
          <a:p>
            <a:pPr algn="l"/>
            <a:r>
              <a:rPr lang="en-US">
                <a:solidFill>
                  <a:schemeClr val="bg1"/>
                </a:solidFill>
              </a:rPr>
              <a:t>Impact</a:t>
            </a:r>
          </a:p>
        </p:txBody>
      </p:sp>
      <p:pic>
        <p:nvPicPr>
          <p:cNvPr id="7" name="Picture 6" descr="A person and two children lying on a bed&#10;&#10;Description automatically generated with low confidence">
            <a:extLst>
              <a:ext uri="{FF2B5EF4-FFF2-40B4-BE49-F238E27FC236}">
                <a16:creationId xmlns:a16="http://schemas.microsoft.com/office/drawing/2014/main" id="{0B07EC5B-20D0-48E5-9639-EC1E5DD92D06}"/>
              </a:ext>
            </a:extLst>
          </p:cNvPr>
          <p:cNvPicPr>
            <a:picLocks noChangeAspect="1"/>
          </p:cNvPicPr>
          <p:nvPr/>
        </p:nvPicPr>
        <p:blipFill rotWithShape="1">
          <a:blip r:embed="rId3">
            <a:extLst>
              <a:ext uri="{28A0092B-C50C-407E-A947-70E740481C1C}">
                <a14:useLocalDpi xmlns:a14="http://schemas.microsoft.com/office/drawing/2010/main" val="0"/>
              </a:ext>
            </a:extLst>
          </a:blip>
          <a:srcRect l="22891" r="16514" b="4469"/>
          <a:stretch/>
        </p:blipFill>
        <p:spPr>
          <a:xfrm>
            <a:off x="6146161" y="0"/>
            <a:ext cx="6233532" cy="6858000"/>
          </a:xfrm>
          <a:prstGeom prst="rect">
            <a:avLst/>
          </a:prstGeom>
        </p:spPr>
      </p:pic>
    </p:spTree>
    <p:extLst>
      <p:ext uri="{BB962C8B-B14F-4D97-AF65-F5344CB8AC3E}">
        <p14:creationId xmlns:p14="http://schemas.microsoft.com/office/powerpoint/2010/main" val="3083244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6525E4-F827-4956-A12C-A76CB7B365B4}"/>
              </a:ext>
            </a:extLst>
          </p:cNvPr>
          <p:cNvSpPr/>
          <p:nvPr/>
        </p:nvSpPr>
        <p:spPr>
          <a:xfrm>
            <a:off x="-1" y="495039"/>
            <a:ext cx="4345969" cy="6999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a:ea typeface="+mn-ea"/>
              <a:cs typeface="+mn-cs"/>
            </a:endParaRPr>
          </a:p>
        </p:txBody>
      </p:sp>
      <p:sp>
        <p:nvSpPr>
          <p:cNvPr id="4" name="Title 3">
            <a:extLst>
              <a:ext uri="{FF2B5EF4-FFF2-40B4-BE49-F238E27FC236}">
                <a16:creationId xmlns:a16="http://schemas.microsoft.com/office/drawing/2014/main" id="{5BDDDA4E-697A-47CA-B806-1C3DC7A56753}"/>
              </a:ext>
            </a:extLst>
          </p:cNvPr>
          <p:cNvSpPr>
            <a:spLocks noGrp="1"/>
          </p:cNvSpPr>
          <p:nvPr>
            <p:ph type="title"/>
          </p:nvPr>
        </p:nvSpPr>
        <p:spPr>
          <a:xfrm>
            <a:off x="1027771" y="710715"/>
            <a:ext cx="10515600" cy="699945"/>
          </a:xfrm>
        </p:spPr>
        <p:txBody>
          <a:bodyPr/>
          <a:lstStyle/>
          <a:p>
            <a:pPr algn="l"/>
            <a:r>
              <a:rPr lang="en-US">
                <a:solidFill>
                  <a:schemeClr val="bg1"/>
                </a:solidFill>
              </a:rPr>
              <a:t>Comparison</a:t>
            </a:r>
          </a:p>
        </p:txBody>
      </p:sp>
      <p:graphicFrame>
        <p:nvGraphicFramePr>
          <p:cNvPr id="9" name="Table 8">
            <a:extLst>
              <a:ext uri="{FF2B5EF4-FFF2-40B4-BE49-F238E27FC236}">
                <a16:creationId xmlns:a16="http://schemas.microsoft.com/office/drawing/2014/main" id="{A9920E26-CA71-4D0F-892C-90A9F7DB8F4F}"/>
              </a:ext>
            </a:extLst>
          </p:cNvPr>
          <p:cNvGraphicFramePr>
            <a:graphicFrameLocks noGrp="1"/>
          </p:cNvGraphicFramePr>
          <p:nvPr/>
        </p:nvGraphicFramePr>
        <p:xfrm>
          <a:off x="741981" y="1410660"/>
          <a:ext cx="10708037" cy="4205923"/>
        </p:xfrm>
        <a:graphic>
          <a:graphicData uri="http://schemas.openxmlformats.org/drawingml/2006/table">
            <a:tbl>
              <a:tblPr>
                <a:tableStyleId>{2D5ABB26-0587-4C30-8999-92F81FD0307C}</a:tableStyleId>
              </a:tblPr>
              <a:tblGrid>
                <a:gridCol w="1281844">
                  <a:extLst>
                    <a:ext uri="{9D8B030D-6E8A-4147-A177-3AD203B41FA5}">
                      <a16:colId xmlns:a16="http://schemas.microsoft.com/office/drawing/2014/main" val="1572634406"/>
                    </a:ext>
                  </a:extLst>
                </a:gridCol>
                <a:gridCol w="4629888">
                  <a:extLst>
                    <a:ext uri="{9D8B030D-6E8A-4147-A177-3AD203B41FA5}">
                      <a16:colId xmlns:a16="http://schemas.microsoft.com/office/drawing/2014/main" val="3116470021"/>
                    </a:ext>
                  </a:extLst>
                </a:gridCol>
                <a:gridCol w="4796305">
                  <a:extLst>
                    <a:ext uri="{9D8B030D-6E8A-4147-A177-3AD203B41FA5}">
                      <a16:colId xmlns:a16="http://schemas.microsoft.com/office/drawing/2014/main" val="2051228045"/>
                    </a:ext>
                  </a:extLst>
                </a:gridCol>
              </a:tblGrid>
              <a:tr h="565577">
                <a:tc>
                  <a:txBody>
                    <a:bodyPr/>
                    <a:lstStyle/>
                    <a:p>
                      <a:pPr algn="l" fontAlgn="t"/>
                      <a:br>
                        <a:rPr lang="en-US" sz="1200" b="1">
                          <a:solidFill>
                            <a:schemeClr val="bg2">
                              <a:lumMod val="10000"/>
                            </a:schemeClr>
                          </a:solidFill>
                          <a:effectLst/>
                          <a:latin typeface="+mj-lt"/>
                        </a:rPr>
                      </a:br>
                      <a:endParaRPr lang="en-US" sz="1200" b="0">
                        <a:solidFill>
                          <a:schemeClr val="bg2">
                            <a:lumMod val="10000"/>
                          </a:schemeClr>
                        </a:solidFill>
                        <a:effectLst/>
                        <a:latin typeface="+mj-lt"/>
                      </a:endParaRPr>
                    </a:p>
                  </a:txBody>
                  <a:tcPr marL="37843" marR="37843" marT="37843" marB="37843">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lvl="0" algn="ctr">
                        <a:lnSpc>
                          <a:spcPct val="100000"/>
                        </a:lnSpc>
                        <a:spcBef>
                          <a:spcPts val="0"/>
                        </a:spcBef>
                        <a:spcAft>
                          <a:spcPts val="0"/>
                        </a:spcAft>
                        <a:buNone/>
                      </a:pPr>
                      <a:r>
                        <a:rPr lang="en-US" sz="1800" b="1" u="none" strike="noStrike" noProof="0">
                          <a:solidFill>
                            <a:schemeClr val="bg2">
                              <a:lumMod val="10000"/>
                            </a:schemeClr>
                          </a:solidFill>
                          <a:effectLst/>
                          <a:latin typeface="+mj-lt"/>
                        </a:rPr>
                        <a:t>$2,000 CTC (current)</a:t>
                      </a:r>
                      <a:endParaRPr lang="en-US" sz="1800" b="0" u="none" strike="noStrike" noProof="0">
                        <a:solidFill>
                          <a:schemeClr val="bg2">
                            <a:lumMod val="10000"/>
                          </a:schemeClr>
                        </a:solidFill>
                        <a:effectLst/>
                        <a:latin typeface="+mj-lt"/>
                      </a:endParaRPr>
                    </a:p>
                    <a:p>
                      <a:pPr lvl="0" algn="ctr">
                        <a:buNone/>
                      </a:pPr>
                      <a:endParaRPr lang="en-US" sz="1800" b="1">
                        <a:solidFill>
                          <a:schemeClr val="bg2">
                            <a:lumMod val="10000"/>
                          </a:schemeClr>
                        </a:solidFill>
                        <a:effectLst/>
                        <a:latin typeface="+mj-lt"/>
                      </a:endParaRPr>
                    </a:p>
                  </a:txBody>
                  <a:tcPr marL="37843" marR="37843" marT="37843" marB="37843">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lvl="0" algn="ctr">
                        <a:buNone/>
                      </a:pPr>
                      <a:r>
                        <a:rPr lang="en-US" sz="1800" b="1" u="none" strike="noStrike" noProof="0">
                          <a:solidFill>
                            <a:schemeClr val="bg2">
                              <a:lumMod val="10000"/>
                            </a:schemeClr>
                          </a:solidFill>
                          <a:effectLst/>
                          <a:latin typeface="+mj-lt"/>
                        </a:rPr>
                        <a:t>Expanded CTC (new)</a:t>
                      </a:r>
                      <a:endParaRPr lang="en-US" sz="1200">
                        <a:solidFill>
                          <a:schemeClr val="bg2">
                            <a:lumMod val="10000"/>
                          </a:schemeClr>
                        </a:solidFill>
                        <a:latin typeface="+mj-lt"/>
                      </a:endParaRPr>
                    </a:p>
                  </a:txBody>
                  <a:tcPr marL="68117" marR="68117" marT="34059" marB="34059">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35222416"/>
                  </a:ext>
                </a:extLst>
              </a:tr>
              <a:tr h="420538">
                <a:tc>
                  <a:txBody>
                    <a:bodyPr/>
                    <a:lstStyle/>
                    <a:p>
                      <a:pPr algn="l" fontAlgn="t"/>
                      <a:r>
                        <a:rPr lang="en-US" sz="1800" b="1">
                          <a:solidFill>
                            <a:schemeClr val="bg2">
                              <a:lumMod val="10000"/>
                            </a:schemeClr>
                          </a:solidFill>
                          <a:effectLst/>
                          <a:latin typeface="+mj-lt"/>
                        </a:rPr>
                        <a:t>Age</a:t>
                      </a:r>
                      <a:endParaRPr lang="en-US" sz="1800" b="0">
                        <a:solidFill>
                          <a:schemeClr val="bg2">
                            <a:lumMod val="10000"/>
                          </a:schemeClr>
                        </a:solidFill>
                        <a:effectLst/>
                        <a:latin typeface="+mj-lt"/>
                      </a:endParaRPr>
                    </a:p>
                  </a:txBody>
                  <a:tcPr marL="37843" marR="37843" marT="37843" marB="37843">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fontAlgn="t"/>
                      <a:r>
                        <a:rPr lang="en-US" sz="1600" b="0">
                          <a:solidFill>
                            <a:schemeClr val="bg2">
                              <a:lumMod val="10000"/>
                            </a:schemeClr>
                          </a:solidFill>
                          <a:effectLst/>
                          <a:latin typeface="+mj-lt"/>
                        </a:rPr>
                        <a:t>Children age 16 and under can qualify</a:t>
                      </a:r>
                    </a:p>
                  </a:txBody>
                  <a:tcPr marL="37843" marR="37843" marT="37843" marB="37843">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600" b="0">
                          <a:solidFill>
                            <a:schemeClr val="bg2">
                              <a:lumMod val="10000"/>
                            </a:schemeClr>
                          </a:solidFill>
                          <a:effectLst/>
                          <a:latin typeface="+mj-lt"/>
                        </a:rPr>
                        <a:t>Children age 17 and under can qualify</a:t>
                      </a:r>
                    </a:p>
                  </a:txBody>
                  <a:tcPr marL="37843" marR="37843" marT="37843" marB="37843">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619990065"/>
                  </a:ext>
                </a:extLst>
              </a:tr>
              <a:tr h="565577">
                <a:tc>
                  <a:txBody>
                    <a:bodyPr/>
                    <a:lstStyle/>
                    <a:p>
                      <a:pPr algn="l" fontAlgn="t"/>
                      <a:r>
                        <a:rPr lang="en-US" sz="1800" b="1">
                          <a:solidFill>
                            <a:schemeClr val="bg2">
                              <a:lumMod val="10000"/>
                            </a:schemeClr>
                          </a:solidFill>
                          <a:effectLst/>
                          <a:latin typeface="+mj-lt"/>
                        </a:rPr>
                        <a:t>Credit Amount</a:t>
                      </a:r>
                      <a:endParaRPr lang="en-US" sz="1800" b="0">
                        <a:solidFill>
                          <a:schemeClr val="bg2">
                            <a:lumMod val="10000"/>
                          </a:schemeClr>
                        </a:solidFill>
                        <a:effectLst/>
                        <a:latin typeface="+mj-lt"/>
                      </a:endParaRPr>
                    </a:p>
                  </a:txBody>
                  <a:tcPr marL="37843" marR="37843" marT="37843" marB="37843">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fontAlgn="t"/>
                      <a:r>
                        <a:rPr lang="en-US" sz="1600" b="0">
                          <a:solidFill>
                            <a:schemeClr val="bg2">
                              <a:lumMod val="10000"/>
                            </a:schemeClr>
                          </a:solidFill>
                          <a:effectLst/>
                          <a:latin typeface="+mj-lt"/>
                        </a:rPr>
                        <a:t>$2,000 per child</a:t>
                      </a:r>
                    </a:p>
                  </a:txBody>
                  <a:tcPr marL="37843" marR="37843" marT="37843" marB="37843">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fontAlgn="t"/>
                      <a:r>
                        <a:rPr lang="en-US" sz="1600" b="0">
                          <a:solidFill>
                            <a:schemeClr val="bg2">
                              <a:lumMod val="10000"/>
                            </a:schemeClr>
                          </a:solidFill>
                          <a:effectLst/>
                          <a:latin typeface="+mj-lt"/>
                        </a:rPr>
                        <a:t>$3,000 per child and $3,600 for children under the age of 6</a:t>
                      </a:r>
                    </a:p>
                  </a:txBody>
                  <a:tcPr marL="37843" marR="37843" marT="37843" marB="37843">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68311730"/>
                  </a:ext>
                </a:extLst>
              </a:tr>
              <a:tr h="415076">
                <a:tc>
                  <a:txBody>
                    <a:bodyPr/>
                    <a:lstStyle/>
                    <a:p>
                      <a:pPr algn="l" fontAlgn="t"/>
                      <a:r>
                        <a:rPr lang="en-US" sz="1800" b="1">
                          <a:solidFill>
                            <a:schemeClr val="bg2">
                              <a:lumMod val="10000"/>
                            </a:schemeClr>
                          </a:solidFill>
                          <a:effectLst/>
                          <a:latin typeface="+mj-lt"/>
                        </a:rPr>
                        <a:t>Refund</a:t>
                      </a:r>
                      <a:endParaRPr lang="en-US" sz="1800" b="0">
                        <a:solidFill>
                          <a:schemeClr val="bg2">
                            <a:lumMod val="10000"/>
                          </a:schemeClr>
                        </a:solidFill>
                        <a:effectLst/>
                        <a:latin typeface="+mj-lt"/>
                      </a:endParaRPr>
                    </a:p>
                  </a:txBody>
                  <a:tcPr marL="37843" marR="37843" marT="37843" marB="37843">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fontAlgn="t"/>
                      <a:r>
                        <a:rPr lang="en-US" sz="1600" b="0">
                          <a:solidFill>
                            <a:schemeClr val="bg2">
                              <a:lumMod val="10000"/>
                            </a:schemeClr>
                          </a:solidFill>
                          <a:effectLst/>
                          <a:latin typeface="+mj-lt"/>
                        </a:rPr>
                        <a:t>Up to $1,400 per child is refundable</a:t>
                      </a:r>
                    </a:p>
                  </a:txBody>
                  <a:tcPr marL="37843" marR="37843" marT="37843" marB="37843">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fontAlgn="t"/>
                      <a:r>
                        <a:rPr lang="en-US" sz="1600" b="0">
                          <a:solidFill>
                            <a:schemeClr val="bg2">
                              <a:lumMod val="10000"/>
                            </a:schemeClr>
                          </a:solidFill>
                          <a:effectLst/>
                          <a:latin typeface="+mj-lt"/>
                        </a:rPr>
                        <a:t>Fully refundable</a:t>
                      </a:r>
                    </a:p>
                  </a:txBody>
                  <a:tcPr marL="37843" marR="37843" marT="37843" marB="37843">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83423114"/>
                  </a:ext>
                </a:extLst>
              </a:tr>
              <a:tr h="609701">
                <a:tc>
                  <a:txBody>
                    <a:bodyPr/>
                    <a:lstStyle/>
                    <a:p>
                      <a:pPr algn="l" fontAlgn="t"/>
                      <a:r>
                        <a:rPr lang="en-US" sz="1800" b="1">
                          <a:solidFill>
                            <a:schemeClr val="bg2">
                              <a:lumMod val="10000"/>
                            </a:schemeClr>
                          </a:solidFill>
                          <a:effectLst/>
                          <a:latin typeface="+mj-lt"/>
                        </a:rPr>
                        <a:t>Income</a:t>
                      </a:r>
                      <a:endParaRPr lang="en-US" sz="1800" b="0">
                        <a:solidFill>
                          <a:schemeClr val="bg2">
                            <a:lumMod val="10000"/>
                          </a:schemeClr>
                        </a:solidFill>
                        <a:effectLst/>
                        <a:latin typeface="+mj-lt"/>
                      </a:endParaRPr>
                    </a:p>
                  </a:txBody>
                  <a:tcPr marL="37843" marR="37843" marT="37843" marB="37843">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fontAlgn="t"/>
                      <a:r>
                        <a:rPr lang="en-US" sz="1600" b="0">
                          <a:solidFill>
                            <a:schemeClr val="bg2">
                              <a:lumMod val="10000"/>
                            </a:schemeClr>
                          </a:solidFill>
                          <a:effectLst/>
                          <a:latin typeface="+mj-lt"/>
                        </a:rPr>
                        <a:t>You must have earned income more than $2,500 to qualify for the refundable part of the credit</a:t>
                      </a:r>
                    </a:p>
                  </a:txBody>
                  <a:tcPr marL="37843" marR="37843" marT="37843" marB="37843">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fontAlgn="t"/>
                      <a:r>
                        <a:rPr lang="en-US" sz="1600" b="0">
                          <a:solidFill>
                            <a:schemeClr val="bg2">
                              <a:lumMod val="10000"/>
                            </a:schemeClr>
                          </a:solidFill>
                          <a:effectLst/>
                          <a:latin typeface="+mj-lt"/>
                        </a:rPr>
                        <a:t>No income requirement, you can have zero income and still qualify for the full credit amount per child</a:t>
                      </a:r>
                    </a:p>
                  </a:txBody>
                  <a:tcPr marL="37843" marR="37843" marT="37843" marB="37843">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10736611"/>
                  </a:ext>
                </a:extLst>
              </a:tr>
              <a:tr h="668353">
                <a:tc>
                  <a:txBody>
                    <a:bodyPr/>
                    <a:lstStyle/>
                    <a:p>
                      <a:pPr algn="l" fontAlgn="t"/>
                      <a:r>
                        <a:rPr lang="en-US" sz="1800" b="1">
                          <a:solidFill>
                            <a:schemeClr val="bg2">
                              <a:lumMod val="10000"/>
                            </a:schemeClr>
                          </a:solidFill>
                          <a:effectLst/>
                          <a:latin typeface="+mj-lt"/>
                        </a:rPr>
                        <a:t>Advance Payments</a:t>
                      </a:r>
                      <a:endParaRPr lang="en-US" sz="1800" b="0">
                        <a:solidFill>
                          <a:schemeClr val="bg2">
                            <a:lumMod val="10000"/>
                          </a:schemeClr>
                        </a:solidFill>
                        <a:effectLst/>
                        <a:latin typeface="+mj-lt"/>
                      </a:endParaRPr>
                    </a:p>
                  </a:txBody>
                  <a:tcPr marL="37843" marR="37843" marT="37843" marB="37843">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fontAlgn="t"/>
                      <a:r>
                        <a:rPr lang="en-US" sz="1600" b="0">
                          <a:solidFill>
                            <a:schemeClr val="bg2">
                              <a:lumMod val="10000"/>
                            </a:schemeClr>
                          </a:solidFill>
                          <a:effectLst/>
                          <a:latin typeface="+mj-lt"/>
                        </a:rPr>
                        <a:t>No advance payments</a:t>
                      </a:r>
                    </a:p>
                  </a:txBody>
                  <a:tcPr marL="37843" marR="37843" marT="37843" marB="37843">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fontAlgn="t"/>
                      <a:r>
                        <a:rPr lang="en-US" sz="1600" b="0">
                          <a:solidFill>
                            <a:schemeClr val="bg2">
                              <a:lumMod val="10000"/>
                            </a:schemeClr>
                          </a:solidFill>
                          <a:effectLst/>
                          <a:latin typeface="+mj-lt"/>
                        </a:rPr>
                        <a:t>Monthly advance payments between July to December 2021</a:t>
                      </a:r>
                    </a:p>
                  </a:txBody>
                  <a:tcPr marL="37843" marR="37843" marT="37843" marB="37843">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604856053"/>
                  </a:ext>
                </a:extLst>
              </a:tr>
              <a:tr h="843603">
                <a:tc>
                  <a:txBody>
                    <a:bodyPr/>
                    <a:lstStyle/>
                    <a:p>
                      <a:pPr algn="l" fontAlgn="t"/>
                      <a:r>
                        <a:rPr lang="en-US" sz="1800" b="1">
                          <a:solidFill>
                            <a:schemeClr val="bg2">
                              <a:lumMod val="10000"/>
                            </a:schemeClr>
                          </a:solidFill>
                          <a:effectLst/>
                          <a:latin typeface="+mj-lt"/>
                        </a:rPr>
                        <a:t>Phase Out Rate</a:t>
                      </a:r>
                      <a:endParaRPr lang="en-US" sz="1800" b="0">
                        <a:solidFill>
                          <a:schemeClr val="bg2">
                            <a:lumMod val="10000"/>
                          </a:schemeClr>
                        </a:solidFill>
                        <a:effectLst/>
                        <a:latin typeface="+mj-lt"/>
                      </a:endParaRPr>
                    </a:p>
                  </a:txBody>
                  <a:tcPr marL="37843" marR="37843" marT="37843" marB="37843">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fontAlgn="t"/>
                      <a:r>
                        <a:rPr lang="en-US" sz="1600" b="0">
                          <a:solidFill>
                            <a:schemeClr val="bg2">
                              <a:lumMod val="10000"/>
                            </a:schemeClr>
                          </a:solidFill>
                          <a:effectLst/>
                          <a:latin typeface="+mj-lt"/>
                        </a:rPr>
                        <a:t>The CTC amount starts to decrease at $200,000 for single filers and heads of households ($400,000 for married couples)</a:t>
                      </a:r>
                    </a:p>
                  </a:txBody>
                  <a:tcPr marL="37843" marR="37843" marT="37843" marB="37843">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fontAlgn="t"/>
                      <a:r>
                        <a:rPr lang="en-US" sz="1600" b="0">
                          <a:solidFill>
                            <a:schemeClr val="bg2">
                              <a:lumMod val="10000"/>
                            </a:schemeClr>
                          </a:solidFill>
                          <a:effectLst/>
                          <a:latin typeface="+mj-lt"/>
                        </a:rPr>
                        <a:t>The CTC amount starts to decrease at $75,000 for single filers ($150,000 for married couples and $112,500 for heads of households)</a:t>
                      </a:r>
                    </a:p>
                  </a:txBody>
                  <a:tcPr marL="37843" marR="37843" marT="37843" marB="37843">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48544385"/>
                  </a:ext>
                </a:extLst>
              </a:tr>
            </a:tbl>
          </a:graphicData>
        </a:graphic>
      </p:graphicFrame>
    </p:spTree>
    <p:extLst>
      <p:ext uri="{BB962C8B-B14F-4D97-AF65-F5344CB8AC3E}">
        <p14:creationId xmlns:p14="http://schemas.microsoft.com/office/powerpoint/2010/main" val="1638787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523525-781B-4C4F-AC99-4A0823718A37}"/>
              </a:ext>
            </a:extLst>
          </p:cNvPr>
          <p:cNvSpPr/>
          <p:nvPr/>
        </p:nvSpPr>
        <p:spPr>
          <a:xfrm>
            <a:off x="352262" y="290392"/>
            <a:ext cx="11487477" cy="6277217"/>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0751" rtl="0" eaLnBrk="1" fontAlgn="auto" latinLnBrk="0" hangingPunct="0">
              <a:lnSpc>
                <a:spcPct val="100000"/>
              </a:lnSpc>
              <a:spcBef>
                <a:spcPts val="984"/>
              </a:spcBef>
              <a:spcAft>
                <a:spcPts val="0"/>
              </a:spcAft>
              <a:buClrTx/>
              <a:buSzTx/>
              <a:buFontTx/>
              <a:buNone/>
              <a:tabLst/>
              <a:defRPr/>
            </a:pPr>
            <a:endParaRPr kumimoji="0" lang="en-US" sz="1969" b="0" i="0" u="none" strike="noStrike" kern="0" cap="none" spc="20" normalizeH="0" baseline="0" noProof="0">
              <a:ln>
                <a:noFill/>
              </a:ln>
              <a:solidFill>
                <a:prstClr val="white"/>
              </a:solidFill>
              <a:effectLst/>
              <a:uLnTx/>
              <a:uFillTx/>
              <a:latin typeface="Times New Roman" panose="02020603050405020304"/>
              <a:ea typeface="+mn-ea"/>
              <a:cs typeface="+mn-cs"/>
              <a:sym typeface="DIN Condensed"/>
            </a:endParaRPr>
          </a:p>
        </p:txBody>
      </p:sp>
      <p:sp>
        <p:nvSpPr>
          <p:cNvPr id="6" name="Rectangle 5">
            <a:extLst>
              <a:ext uri="{FF2B5EF4-FFF2-40B4-BE49-F238E27FC236}">
                <a16:creationId xmlns:a16="http://schemas.microsoft.com/office/drawing/2014/main" id="{8D3E5E13-5A96-4A32-B098-E0443D6F187D}"/>
              </a:ext>
            </a:extLst>
          </p:cNvPr>
          <p:cNvSpPr/>
          <p:nvPr/>
        </p:nvSpPr>
        <p:spPr>
          <a:xfrm>
            <a:off x="1120270" y="2751309"/>
            <a:ext cx="9951460" cy="1569660"/>
          </a:xfrm>
          <a:prstGeom prst="rect">
            <a:avLst/>
          </a:prstGeom>
        </p:spPr>
        <p:txBody>
          <a:bodyPr wrap="square" lIns="91440" tIns="45720" rIns="91440" bIns="45720" anchor="t">
            <a:spAutoFit/>
          </a:bodyPr>
          <a:lstStyle/>
          <a:p>
            <a:pPr marL="0" marR="0" lvl="0" indent="0" algn="ctr" defTabSz="410751" rtl="0" eaLnBrk="1" fontAlgn="auto" latinLnBrk="0" hangingPunct="0">
              <a:lnSpc>
                <a:spcPct val="100000"/>
              </a:lnSpc>
              <a:spcBef>
                <a:spcPts val="984"/>
              </a:spcBef>
              <a:spcAft>
                <a:spcPts val="0"/>
              </a:spcAft>
              <a:buClrTx/>
              <a:buSzTx/>
              <a:buFontTx/>
              <a:buNone/>
              <a:tabLst/>
              <a:defRPr/>
            </a:pPr>
            <a:r>
              <a:rPr kumimoji="0" lang="en-US" sz="4800" b="1" i="0" u="none" strike="noStrike" kern="0" cap="none" spc="20" normalizeH="0" baseline="0" noProof="0">
                <a:ln>
                  <a:noFill/>
                </a:ln>
                <a:solidFill>
                  <a:srgbClr val="F7941E"/>
                </a:solidFill>
                <a:effectLst/>
                <a:uLnTx/>
                <a:uFillTx/>
                <a:latin typeface="Arial" panose="020B0604020202020204"/>
                <a:ea typeface="+mn-ea"/>
                <a:cs typeface="+mn-cs"/>
                <a:sym typeface="DIN Condensed"/>
              </a:rPr>
              <a:t>The </a:t>
            </a:r>
            <a:r>
              <a:rPr lang="en-US" sz="4800" b="1" kern="0" spc="20">
                <a:solidFill>
                  <a:srgbClr val="F7941E"/>
                </a:solidFill>
                <a:latin typeface="Arial" panose="020B0604020202020204"/>
                <a:sym typeface="DIN Condensed"/>
              </a:rPr>
              <a:t>Problem &amp; How You Can Help</a:t>
            </a:r>
            <a:endParaRPr kumimoji="0" lang="en-US" sz="4800" b="1" i="0" u="none" strike="noStrike" kern="0" cap="none" spc="20" normalizeH="0" baseline="0" noProof="0">
              <a:ln>
                <a:noFill/>
              </a:ln>
              <a:solidFill>
                <a:srgbClr val="5C5C5C"/>
              </a:solidFill>
              <a:effectLst/>
              <a:uLnTx/>
              <a:uFillTx/>
              <a:latin typeface="Arial" panose="020B0604020202020204"/>
              <a:ea typeface="+mn-ea"/>
              <a:cs typeface="+mn-cs"/>
              <a:sym typeface="DIN Condensed"/>
            </a:endParaRPr>
          </a:p>
        </p:txBody>
      </p:sp>
    </p:spTree>
    <p:extLst>
      <p:ext uri="{BB962C8B-B14F-4D97-AF65-F5344CB8AC3E}">
        <p14:creationId xmlns:p14="http://schemas.microsoft.com/office/powerpoint/2010/main" val="1582021353"/>
      </p:ext>
    </p:extLst>
  </p:cSld>
  <p:clrMapOvr>
    <a:masterClrMapping/>
  </p:clrMapOvr>
</p:sld>
</file>

<file path=ppt/theme/theme1.xml><?xml version="1.0" encoding="utf-8"?>
<a:theme xmlns:a="http://schemas.openxmlformats.org/drawingml/2006/main" name="2_Office Theme">
  <a:themeElements>
    <a:clrScheme name="Get It Back Campaign">
      <a:dk1>
        <a:srgbClr val="00A998"/>
      </a:dk1>
      <a:lt1>
        <a:sysClr val="window" lastClr="FFFFFF"/>
      </a:lt1>
      <a:dk2>
        <a:srgbClr val="676974"/>
      </a:dk2>
      <a:lt2>
        <a:srgbClr val="E7E6E6"/>
      </a:lt2>
      <a:accent1>
        <a:srgbClr val="F7941E"/>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AFSA Training Prep PPT" id="{0F9B2C89-BB01-4442-9A83-36AD87934A04}" vid="{D6FA1B11-B236-4788-983F-65E2FED75DFF}"/>
    </a:ext>
  </a:extLst>
</a:theme>
</file>

<file path=ppt/theme/theme2.xml><?xml version="1.0" encoding="utf-8"?>
<a:theme xmlns:a="http://schemas.openxmlformats.org/drawingml/2006/main" name="CfA_2017">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CfA_2017">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CfA_2017">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CfA_2017">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D8FC9D8A4347D4B957893CBC39E26D7" ma:contentTypeVersion="12" ma:contentTypeDescription="Create a new document." ma:contentTypeScope="" ma:versionID="aed919ce3e05bf686c1a99bb2ce7c542">
  <xsd:schema xmlns:xsd="http://www.w3.org/2001/XMLSchema" xmlns:xs="http://www.w3.org/2001/XMLSchema" xmlns:p="http://schemas.microsoft.com/office/2006/metadata/properties" xmlns:ns3="2f7e77d6-efd7-4ec6-a4fd-28d26ee2a7a6" xmlns:ns4="811dec95-b350-47e7-a155-3daddf9d4e51" targetNamespace="http://schemas.microsoft.com/office/2006/metadata/properties" ma:root="true" ma:fieldsID="097f3eb0bde88dee48db70feadbd0381" ns3:_="" ns4:_="">
    <xsd:import namespace="2f7e77d6-efd7-4ec6-a4fd-28d26ee2a7a6"/>
    <xsd:import namespace="811dec95-b350-47e7-a155-3daddf9d4e51"/>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7e77d6-efd7-4ec6-a4fd-28d26ee2a7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11dec95-b350-47e7-a155-3daddf9d4e5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AD059D2-C710-42AD-8B29-85D590B452B2}">
  <ds:schemaRefs>
    <ds:schemaRef ds:uri="811dec95-b350-47e7-a155-3daddf9d4e51"/>
    <ds:schemaRef ds:uri="2f7e77d6-efd7-4ec6-a4fd-28d26ee2a7a6"/>
    <ds:schemaRef ds:uri="http://purl.org/dc/terms/"/>
    <ds:schemaRef ds:uri="http://schemas.microsoft.com/office/2006/documentManagement/types"/>
    <ds:schemaRef ds:uri="http://schemas.microsoft.com/office/2006/metadata/properties"/>
    <ds:schemaRef ds:uri="http://www.w3.org/XML/1998/namespace"/>
    <ds:schemaRef ds:uri="http://purl.org/dc/dcmitype/"/>
    <ds:schemaRef ds:uri="http://schemas.microsoft.com/office/infopath/2007/PartnerControls"/>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F151BEE2-36B0-40B3-807F-25B85549A1EE}">
  <ds:schemaRefs>
    <ds:schemaRef ds:uri="2f7e77d6-efd7-4ec6-a4fd-28d26ee2a7a6"/>
    <ds:schemaRef ds:uri="811dec95-b350-47e7-a155-3daddf9d4e5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7D1F2D2-7CA3-439E-9F37-DAFE5DDF3A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4622</Words>
  <Application>Microsoft Office PowerPoint</Application>
  <PresentationFormat>Widescreen</PresentationFormat>
  <Paragraphs>568</Paragraphs>
  <Slides>68</Slides>
  <Notes>68</Notes>
  <HiddenSlides>0</HiddenSlides>
  <MMClips>0</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68</vt:i4>
      </vt:variant>
    </vt:vector>
  </HeadingPairs>
  <TitlesOfParts>
    <vt:vector size="89" baseType="lpstr">
      <vt:lpstr>Arial</vt:lpstr>
      <vt:lpstr>Arial,Sans-Serif</vt:lpstr>
      <vt:lpstr>Calibri</vt:lpstr>
      <vt:lpstr>Cavolini</vt:lpstr>
      <vt:lpstr>Corbel</vt:lpstr>
      <vt:lpstr>Courier New</vt:lpstr>
      <vt:lpstr>Courier New,monospace</vt:lpstr>
      <vt:lpstr>IBM Plex Sans</vt:lpstr>
      <vt:lpstr>IBM Plex Sans Medium</vt:lpstr>
      <vt:lpstr>inherit</vt:lpstr>
      <vt:lpstr>Open Sans</vt:lpstr>
      <vt:lpstr>Proxima Nova</vt:lpstr>
      <vt:lpstr>Source Sans Pro</vt:lpstr>
      <vt:lpstr>Times New Roman</vt:lpstr>
      <vt:lpstr>2_Office Theme</vt:lpstr>
      <vt:lpstr>CfA_2017</vt:lpstr>
      <vt:lpstr>Simple Light</vt:lpstr>
      <vt:lpstr>1_Simple Light</vt:lpstr>
      <vt:lpstr>1_CfA_2017</vt:lpstr>
      <vt:lpstr>2_CfA_2017</vt:lpstr>
      <vt:lpstr>3_CfA_2017</vt:lpstr>
      <vt:lpstr>Child Tax Credit Navigator Training  How to Access the Non-filer Portal &amp; CTC Update Portal</vt:lpstr>
      <vt:lpstr>Center on Budget and Policy Priorities</vt:lpstr>
      <vt:lpstr>Get It Back Campaign </vt:lpstr>
      <vt:lpstr>Today</vt:lpstr>
      <vt:lpstr>PowerPoint Presentation</vt:lpstr>
      <vt:lpstr>CTC Fast Facts</vt:lpstr>
      <vt:lpstr>Impact</vt:lpstr>
      <vt:lpstr>Comparison</vt:lpstr>
      <vt:lpstr>PowerPoint Presentation</vt:lpstr>
      <vt:lpstr>PowerPoint Presentation</vt:lpstr>
      <vt:lpstr>PowerPoint Presentation</vt:lpstr>
      <vt:lpstr>GetCTC.org Navigator </vt:lpstr>
      <vt:lpstr>Learning Outcomes</vt:lpstr>
      <vt:lpstr>PowerPoint Presentation</vt:lpstr>
      <vt:lpstr>Why navigators are needed</vt:lpstr>
      <vt:lpstr>Navigators are trusted, community-based guides that help marginalized non-filers utilize IRS tools, understand and complete the process of filing their taxes, and navigate additional challenges related to accessing critical tax benefits, including but not limited to the AdvCTC, EITC, EIPs, and state tax credits.</vt:lpstr>
      <vt:lpstr>What types of assistance can navigators provide?</vt:lpstr>
      <vt:lpstr>How do they provide this assistance?</vt:lpstr>
      <vt:lpstr>Best Practices for Navigators</vt:lpstr>
      <vt:lpstr>Determining a Client’s Next Steps to  Claim the AdvCTC</vt:lpstr>
      <vt:lpstr>What does your client need to do to access their benefits? Most families who received a stimulus check for their child do not need to take any action to receive the AdvCTC or EIP3.</vt:lpstr>
      <vt:lpstr>No action needed: Provide assurance and information</vt:lpstr>
      <vt:lpstr>PowerPoint Presentation</vt:lpstr>
      <vt:lpstr>PowerPoint Presentation</vt:lpstr>
      <vt:lpstr>PowerPoint Presentation</vt:lpstr>
      <vt:lpstr>  Navigator Training Resources</vt:lpstr>
      <vt:lpstr>Thank you! Please stay connected on our Navigator Resource Page: http://www.c4a.me/getctcnavigators    navigators@codeforamerica.org     </vt:lpstr>
      <vt:lpstr>PowerPoint Presentation</vt:lpstr>
      <vt:lpstr>PowerPoint Presentation</vt:lpstr>
      <vt:lpstr>Getting Started</vt:lpstr>
      <vt:lpstr>Step 1: Visit the IRS website to access the Non-filer form</vt:lpstr>
      <vt:lpstr>PowerPoint Presentation</vt:lpstr>
      <vt:lpstr>Step 2: Create an account</vt:lpstr>
      <vt:lpstr>PowerPoint Presentation</vt:lpstr>
      <vt:lpstr>PowerPoint Presentation</vt:lpstr>
      <vt:lpstr>Step 3: Fill out filing status, claim dependents, and provide banking information</vt:lpstr>
      <vt:lpstr>PowerPoint Presentation</vt:lpstr>
      <vt:lpstr>PowerPoint Presentation</vt:lpstr>
      <vt:lpstr>PowerPoint Presentation</vt:lpstr>
      <vt:lpstr>Step 4: Fill out income and personal identification information</vt:lpstr>
      <vt:lpstr>PowerPoint Presentation</vt:lpstr>
      <vt:lpstr>Step 5: Verify your email</vt:lpstr>
      <vt:lpstr>Check your email</vt:lpstr>
      <vt:lpstr>Step 6: Submit your form. Hooray!</vt:lpstr>
      <vt:lpstr>PowerPoint Presentation</vt:lpstr>
      <vt:lpstr>PowerPoint Presentation</vt:lpstr>
      <vt:lpstr>PowerPoint Presentation</vt:lpstr>
      <vt:lpstr>Getting Started</vt:lpstr>
      <vt:lpstr>Step 1: Visit the IRS website to access the  Child Tax Credit Update Portal</vt:lpstr>
      <vt:lpstr>Step 2: Create an account</vt:lpstr>
      <vt:lpstr>Step 3: Fill out the information to create an account </vt:lpstr>
      <vt:lpstr>Step 4: Confirm your email address</vt:lpstr>
      <vt:lpstr>Step 5: Secure your account</vt:lpstr>
      <vt:lpstr>Step 6: Enter your phone number</vt:lpstr>
      <vt:lpstr>Step 7: Use the security code sent to your phone to secure your account</vt:lpstr>
      <vt:lpstr>Steps 8 – 15: Verify your identity</vt:lpstr>
      <vt:lpstr>PowerPoint Presentation</vt:lpstr>
      <vt:lpstr>PowerPoint Presentation</vt:lpstr>
      <vt:lpstr>PowerPoint Presentation</vt:lpstr>
      <vt:lpstr>Function 1: Check your eligibility and direct deposit information</vt:lpstr>
      <vt:lpstr>Function 2: Update your bank account information or switch from paper check to direct deposit</vt:lpstr>
      <vt:lpstr>Function 2: Update your bank account information or switch from paper check to direct deposit</vt:lpstr>
      <vt:lpstr>Function 2: Update your bank account information or switch from paper check to direct deposit</vt:lpstr>
      <vt:lpstr>Function 3: Unenroll for advance payments</vt:lpstr>
      <vt:lpstr>Function 3: Unenroll for advance payments</vt:lpstr>
      <vt:lpstr>Function 3: Unenroll for advance payments</vt:lpstr>
      <vt:lpstr>PowerPoint Presentation</vt:lpstr>
      <vt:lpstr>Contact Info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Newly Expanded Child Tax Credit</dc:title>
  <dc:creator>Christine Tran</dc:creator>
  <cp:lastModifiedBy>Janne Huang</cp:lastModifiedBy>
  <cp:revision>2</cp:revision>
  <dcterms:created xsi:type="dcterms:W3CDTF">2021-06-09T16:56:25Z</dcterms:created>
  <dcterms:modified xsi:type="dcterms:W3CDTF">2021-07-20T18:27:48Z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0x010100DD8FC9D8A4347D4B957893CBC39E26D7</vt:lpwstr>
  </property>
</Properties>
</file>